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67" r:id="rId2"/>
    <p:sldId id="268" r:id="rId3"/>
    <p:sldId id="269" r:id="rId4"/>
    <p:sldId id="277" r:id="rId5"/>
    <p:sldId id="270" r:id="rId6"/>
    <p:sldId id="271" r:id="rId7"/>
    <p:sldId id="281" r:id="rId8"/>
    <p:sldId id="272" r:id="rId9"/>
    <p:sldId id="273" r:id="rId10"/>
    <p:sldId id="282" r:id="rId11"/>
    <p:sldId id="274" r:id="rId12"/>
    <p:sldId id="275" r:id="rId13"/>
    <p:sldId id="283" r:id="rId14"/>
    <p:sldId id="276" r:id="rId15"/>
    <p:sldId id="278" r:id="rId16"/>
    <p:sldId id="279" r:id="rId17"/>
    <p:sldId id="280" r:id="rId18"/>
  </p:sldIdLst>
  <p:sldSz cx="12192000" cy="6858000"/>
  <p:notesSz cx="6858000" cy="9144000"/>
  <p:defaultTextStyle>
    <a:defPPr>
      <a:defRPr lang="en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 Slide" id="{C41E965D-1BB0-6E42-80C1-B0CE61D34D0F}">
          <p14:sldIdLst>
            <p14:sldId id="267"/>
          </p14:sldIdLst>
        </p14:section>
        <p14:section name="Opportunity" id="{34C61D3D-3DDA-8544-919D-38908B71CF6E}">
          <p14:sldIdLst>
            <p14:sldId id="268"/>
            <p14:sldId id="269"/>
            <p14:sldId id="277"/>
          </p14:sldIdLst>
        </p14:section>
        <p14:section name="Market" id="{DBB0F080-D76F-2449-A8A8-97428CE5CDE4}">
          <p14:sldIdLst>
            <p14:sldId id="270"/>
            <p14:sldId id="271"/>
            <p14:sldId id="281"/>
          </p14:sldIdLst>
        </p14:section>
        <p14:section name="Solution" id="{D01103C6-D9B4-874A-903D-1D54C47D2E73}">
          <p14:sldIdLst>
            <p14:sldId id="272"/>
            <p14:sldId id="273"/>
            <p14:sldId id="282"/>
          </p14:sldIdLst>
        </p14:section>
        <p14:section name="Business Model" id="{17ED8106-7472-CA40-A9D6-5927206203E6}">
          <p14:sldIdLst>
            <p14:sldId id="274"/>
            <p14:sldId id="275"/>
            <p14:sldId id="283"/>
          </p14:sldIdLst>
        </p14:section>
        <p14:section name="Other" id="{40C3F3FB-B363-4633-A6A1-B3664B6508AD}">
          <p14:sldIdLst>
            <p14:sldId id="276"/>
            <p14:sldId id="278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9AB8FE"/>
    <a:srgbClr val="FFFFFF"/>
    <a:srgbClr val="12231D"/>
    <a:srgbClr val="101519"/>
    <a:srgbClr val="273E32"/>
    <a:srgbClr val="0D141A"/>
    <a:srgbClr val="0F141A"/>
    <a:srgbClr val="1019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38" autoAdjust="0"/>
    <p:restoredTop sz="96928"/>
  </p:normalViewPr>
  <p:slideViewPr>
    <p:cSldViewPr snapToGrid="0" snapToObjects="1">
      <p:cViewPr varScale="1">
        <p:scale>
          <a:sx n="109" d="100"/>
          <a:sy n="109" d="100"/>
        </p:scale>
        <p:origin x="88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ne Skill" userId="8d49c830ac36a521" providerId="LiveId" clId="{9C6BF567-19FF-6142-9BC2-417BEDDDAE24}"/>
    <pc:docChg chg="undo custSel addSld delSld modSld addSection modSection">
      <pc:chgData name="One Skill" userId="8d49c830ac36a521" providerId="LiveId" clId="{9C6BF567-19FF-6142-9BC2-417BEDDDAE24}" dt="2020-12-22T13:07:19.503" v="1768" actId="478"/>
      <pc:docMkLst>
        <pc:docMk/>
      </pc:docMkLst>
      <pc:sldChg chg="del">
        <pc:chgData name="One Skill" userId="8d49c830ac36a521" providerId="LiveId" clId="{9C6BF567-19FF-6142-9BC2-417BEDDDAE24}" dt="2020-12-20T14:12:00.329" v="0" actId="2696"/>
        <pc:sldMkLst>
          <pc:docMk/>
          <pc:sldMk cId="2953098464" sldId="257"/>
        </pc:sldMkLst>
      </pc:sldChg>
      <pc:sldChg chg="del">
        <pc:chgData name="One Skill" userId="8d49c830ac36a521" providerId="LiveId" clId="{9C6BF567-19FF-6142-9BC2-417BEDDDAE24}" dt="2020-12-20T14:12:00.329" v="0" actId="2696"/>
        <pc:sldMkLst>
          <pc:docMk/>
          <pc:sldMk cId="2253486551" sldId="261"/>
        </pc:sldMkLst>
      </pc:sldChg>
      <pc:sldChg chg="del">
        <pc:chgData name="One Skill" userId="8d49c830ac36a521" providerId="LiveId" clId="{9C6BF567-19FF-6142-9BC2-417BEDDDAE24}" dt="2020-12-20T14:12:00.329" v="0" actId="2696"/>
        <pc:sldMkLst>
          <pc:docMk/>
          <pc:sldMk cId="1630994778" sldId="262"/>
        </pc:sldMkLst>
      </pc:sldChg>
      <pc:sldChg chg="del">
        <pc:chgData name="One Skill" userId="8d49c830ac36a521" providerId="LiveId" clId="{9C6BF567-19FF-6142-9BC2-417BEDDDAE24}" dt="2020-12-20T14:12:00.329" v="0" actId="2696"/>
        <pc:sldMkLst>
          <pc:docMk/>
          <pc:sldMk cId="3595122145" sldId="263"/>
        </pc:sldMkLst>
      </pc:sldChg>
      <pc:sldChg chg="del">
        <pc:chgData name="One Skill" userId="8d49c830ac36a521" providerId="LiveId" clId="{9C6BF567-19FF-6142-9BC2-417BEDDDAE24}" dt="2020-12-20T14:12:00.329" v="0" actId="2696"/>
        <pc:sldMkLst>
          <pc:docMk/>
          <pc:sldMk cId="1413377506" sldId="264"/>
        </pc:sldMkLst>
      </pc:sldChg>
      <pc:sldChg chg="del">
        <pc:chgData name="One Skill" userId="8d49c830ac36a521" providerId="LiveId" clId="{9C6BF567-19FF-6142-9BC2-417BEDDDAE24}" dt="2020-12-20T14:12:00.329" v="0" actId="2696"/>
        <pc:sldMkLst>
          <pc:docMk/>
          <pc:sldMk cId="1831226089" sldId="265"/>
        </pc:sldMkLst>
      </pc:sldChg>
      <pc:sldChg chg="del">
        <pc:chgData name="One Skill" userId="8d49c830ac36a521" providerId="LiveId" clId="{9C6BF567-19FF-6142-9BC2-417BEDDDAE24}" dt="2020-12-20T14:12:00.329" v="0" actId="2696"/>
        <pc:sldMkLst>
          <pc:docMk/>
          <pc:sldMk cId="3148394109" sldId="266"/>
        </pc:sldMkLst>
      </pc:sldChg>
      <pc:sldChg chg="addSp delSp modSp mod setBg modAnim">
        <pc:chgData name="One Skill" userId="8d49c830ac36a521" providerId="LiveId" clId="{9C6BF567-19FF-6142-9BC2-417BEDDDAE24}" dt="2020-12-22T13:07:19.503" v="1768" actId="478"/>
        <pc:sldMkLst>
          <pc:docMk/>
          <pc:sldMk cId="2385354970" sldId="267"/>
        </pc:sldMkLst>
        <pc:spChg chg="add del">
          <ac:chgData name="One Skill" userId="8d49c830ac36a521" providerId="LiveId" clId="{9C6BF567-19FF-6142-9BC2-417BEDDDAE24}" dt="2020-12-22T13:07:19.503" v="1768" actId="478"/>
          <ac:spMkLst>
            <pc:docMk/>
            <pc:sldMk cId="2385354970" sldId="267"/>
            <ac:spMk id="3" creationId="{34211CAA-2716-E449-87FC-740CC328E954}"/>
          </ac:spMkLst>
        </pc:spChg>
        <pc:spChg chg="add del mod">
          <ac:chgData name="One Skill" userId="8d49c830ac36a521" providerId="LiveId" clId="{9C6BF567-19FF-6142-9BC2-417BEDDDAE24}" dt="2020-12-22T13:07:18.117" v="1767" actId="478"/>
          <ac:spMkLst>
            <pc:docMk/>
            <pc:sldMk cId="2385354970" sldId="267"/>
            <ac:spMk id="14" creationId="{3066306D-3DCB-504C-B085-27F148CD0661}"/>
          </ac:spMkLst>
        </pc:spChg>
        <pc:spChg chg="add mod">
          <ac:chgData name="One Skill" userId="8d49c830ac36a521" providerId="LiveId" clId="{9C6BF567-19FF-6142-9BC2-417BEDDDAE24}" dt="2020-12-20T16:34:20.129" v="1690" actId="164"/>
          <ac:spMkLst>
            <pc:docMk/>
            <pc:sldMk cId="2385354970" sldId="267"/>
            <ac:spMk id="18" creationId="{9F54BE31-0092-6F48-BBDF-0F2EF3AE7618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20" creationId="{3C632551-1FF6-604C-93CF-E98829A71FA7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21" creationId="{4818AC87-B9D2-144B-B8D4-C4E86613325B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22" creationId="{BC1C3F74-B523-914B-8C9D-7F18DAC45BC6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23" creationId="{B2F4DEA0-4F56-E443-9801-BF147A366DEB}"/>
          </ac:spMkLst>
        </pc:spChg>
        <pc:spChg chg="add del mod">
          <ac:chgData name="One Skill" userId="8d49c830ac36a521" providerId="LiveId" clId="{9C6BF567-19FF-6142-9BC2-417BEDDDAE24}" dt="2020-12-22T08:36:33.443" v="1746" actId="14838"/>
          <ac:spMkLst>
            <pc:docMk/>
            <pc:sldMk cId="2385354970" sldId="267"/>
            <ac:spMk id="24" creationId="{05D0BD90-6384-4F42-BDBE-A945AF012A9F}"/>
          </ac:spMkLst>
        </pc:spChg>
        <pc:spChg chg="add del mod">
          <ac:chgData name="One Skill" userId="8d49c830ac36a521" providerId="LiveId" clId="{9C6BF567-19FF-6142-9BC2-417BEDDDAE24}" dt="2020-12-20T16:36:28.675" v="1733" actId="1076"/>
          <ac:spMkLst>
            <pc:docMk/>
            <pc:sldMk cId="2385354970" sldId="267"/>
            <ac:spMk id="25" creationId="{7D1D4DDA-3BA2-7F47-974A-FC6F909C89E4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26" creationId="{5D841306-EFC7-B644-8823-65BE3A5957E9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27" creationId="{066E29DE-A1D5-924D-A71E-6342C7CE2948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29" creationId="{C12B8B08-222D-9543-8676-08C316369D04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0" creationId="{88F272C7-3D2E-A74B-8C72-7EC7F5D5EC2E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1" creationId="{3B1C9EB4-3866-D34E-80C5-C700B5AF0175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2" creationId="{F358ED20-BE4F-BA41-8FC6-D5B85BA2656E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3" creationId="{7983AE50-D327-F047-9D43-F9A03DF2745A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4" creationId="{00455CFB-70DF-D94B-8FDA-0FB8747F1ECD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5" creationId="{5CE23435-B5B4-8F4C-B00D-0793248A2F30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6" creationId="{4812B1E4-19CA-0244-B8C6-EB7E49CAD405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7" creationId="{B36BACB7-313D-A547-B2E2-5BF79225F218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8" creationId="{CD4AD1FC-B710-1D46-96A0-2305CE6D8FE8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9" creationId="{E7526282-50C8-B14F-8025-BC874756483C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40" creationId="{9D397F1F-B166-664C-B42B-F6035B1F1C0B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42" creationId="{B70E8C80-A094-884E-A4CB-AC7A4B8ACE2A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43" creationId="{A0B030E4-6272-6446-9CEC-1255D110259E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44" creationId="{5A213A41-006B-0443-AF57-AFF4EB7E3767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45" creationId="{2DC0C5C8-EB07-1B40-AF99-9CF49703702F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46" creationId="{493049F1-83CA-B247-BC41-26F7B4C12E37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47" creationId="{E102DD0C-A113-E54A-ABA7-AD4817C3858D}"/>
          </ac:spMkLst>
        </pc:spChg>
        <pc:grpChg chg="add del mod">
          <ac:chgData name="One Skill" userId="8d49c830ac36a521" providerId="LiveId" clId="{9C6BF567-19FF-6142-9BC2-417BEDDDAE24}" dt="2020-12-20T16:34:35.897" v="1694" actId="478"/>
          <ac:grpSpMkLst>
            <pc:docMk/>
            <pc:sldMk cId="2385354970" sldId="267"/>
            <ac:grpSpMk id="14" creationId="{34D18A72-BDC9-5E42-A837-95E78CF75EA2}"/>
          </ac:grpSpMkLst>
        </pc:grpChg>
        <pc:grpChg chg="add mod">
          <ac:chgData name="One Skill" userId="8d49c830ac36a521" providerId="LiveId" clId="{9C6BF567-19FF-6142-9BC2-417BEDDDAE24}" dt="2020-12-20T16:34:20.129" v="1690" actId="164"/>
          <ac:grpSpMkLst>
            <pc:docMk/>
            <pc:sldMk cId="2385354970" sldId="267"/>
            <ac:grpSpMk id="19" creationId="{3D13347E-0080-F249-B529-DC281865E817}"/>
          </ac:grpSpMkLst>
        </pc:grpChg>
        <pc:grpChg chg="mod">
          <ac:chgData name="One Skill" userId="8d49c830ac36a521" providerId="LiveId" clId="{9C6BF567-19FF-6142-9BC2-417BEDDDAE24}" dt="2020-12-20T16:33:55.985" v="1683"/>
          <ac:grpSpMkLst>
            <pc:docMk/>
            <pc:sldMk cId="2385354970" sldId="267"/>
            <ac:grpSpMk id="41" creationId="{EFA43288-7554-D14A-A660-FE240A4936D4}"/>
          </ac:grpSpMkLst>
        </pc:grpChg>
        <pc:graphicFrameChg chg="add mod modGraphic">
          <ac:chgData name="One Skill" userId="8d49c830ac36a521" providerId="LiveId" clId="{9C6BF567-19FF-6142-9BC2-417BEDDDAE24}" dt="2020-12-22T09:08:25.409" v="1756" actId="1076"/>
          <ac:graphicFrameMkLst>
            <pc:docMk/>
            <pc:sldMk cId="2385354970" sldId="267"/>
            <ac:graphicFrameMk id="4" creationId="{B2D661A4-8895-1E43-9238-4B6D30F2FF2A}"/>
          </ac:graphicFrameMkLst>
        </pc:graphicFrameChg>
        <pc:graphicFrameChg chg="mod modGraphic">
          <ac:chgData name="One Skill" userId="8d49c830ac36a521" providerId="LiveId" clId="{9C6BF567-19FF-6142-9BC2-417BEDDDAE24}" dt="2020-12-20T16:15:43.210" v="1603" actId="166"/>
          <ac:graphicFrameMkLst>
            <pc:docMk/>
            <pc:sldMk cId="2385354970" sldId="267"/>
            <ac:graphicFrameMk id="6" creationId="{039C2E45-7383-084C-A25A-231F40FCFD88}"/>
          </ac:graphicFrameMkLst>
        </pc:graphicFrameChg>
        <pc:graphicFrameChg chg="add mod modGraphic">
          <ac:chgData name="One Skill" userId="8d49c830ac36a521" providerId="LiveId" clId="{9C6BF567-19FF-6142-9BC2-417BEDDDAE24}" dt="2020-12-20T16:15:43.210" v="1603" actId="166"/>
          <ac:graphicFrameMkLst>
            <pc:docMk/>
            <pc:sldMk cId="2385354970" sldId="267"/>
            <ac:graphicFrameMk id="12" creationId="{C195487E-923E-634E-A4C3-E9368C2DE565}"/>
          </ac:graphicFrameMkLst>
        </pc:graphicFrameChg>
        <pc:graphicFrameChg chg="add mod modGraphic">
          <ac:chgData name="One Skill" userId="8d49c830ac36a521" providerId="LiveId" clId="{9C6BF567-19FF-6142-9BC2-417BEDDDAE24}" dt="2020-12-20T16:15:43.210" v="1603" actId="166"/>
          <ac:graphicFrameMkLst>
            <pc:docMk/>
            <pc:sldMk cId="2385354970" sldId="267"/>
            <ac:graphicFrameMk id="17" creationId="{BA3A39B2-158B-2B4C-A1B4-DCCBD75CA15C}"/>
          </ac:graphicFrameMkLst>
        </pc:graphicFrameChg>
        <pc:picChg chg="mod">
          <ac:chgData name="One Skill" userId="8d49c830ac36a521" providerId="LiveId" clId="{9C6BF567-19FF-6142-9BC2-417BEDDDAE24}" dt="2020-12-22T08:39:16.055" v="1748" actId="1076"/>
          <ac:picMkLst>
            <pc:docMk/>
            <pc:sldMk cId="2385354970" sldId="267"/>
            <ac:picMk id="2" creationId="{FAE37928-628E-1B40-972B-1FCDC7355668}"/>
          </ac:picMkLst>
        </pc:picChg>
        <pc:picChg chg="add del mod">
          <ac:chgData name="One Skill" userId="8d49c830ac36a521" providerId="LiveId" clId="{9C6BF567-19FF-6142-9BC2-417BEDDDAE24}" dt="2020-12-20T16:12:53.516" v="1564" actId="478"/>
          <ac:picMkLst>
            <pc:docMk/>
            <pc:sldMk cId="2385354970" sldId="267"/>
            <ac:picMk id="3" creationId="{529C0984-5EEB-E24E-B8C2-75D902B77239}"/>
          </ac:picMkLst>
        </pc:picChg>
        <pc:picChg chg="add mod">
          <ac:chgData name="One Skill" userId="8d49c830ac36a521" providerId="LiveId" clId="{9C6BF567-19FF-6142-9BC2-417BEDDDAE24}" dt="2020-12-22T08:04:14.762" v="1736" actId="14100"/>
          <ac:picMkLst>
            <pc:docMk/>
            <pc:sldMk cId="2385354970" sldId="267"/>
            <ac:picMk id="15" creationId="{4585492B-79BB-884D-882B-A9BE96D5BE87}"/>
          </ac:picMkLst>
        </pc:picChg>
        <pc:cxnChg chg="add mod">
          <ac:chgData name="One Skill" userId="8d49c830ac36a521" providerId="LiveId" clId="{9C6BF567-19FF-6142-9BC2-417BEDDDAE24}" dt="2020-12-20T16:13:56.753" v="1586" actId="1076"/>
          <ac:cxnSpMkLst>
            <pc:docMk/>
            <pc:sldMk cId="2385354970" sldId="267"/>
            <ac:cxnSpMk id="7" creationId="{4AFAC6AD-E06A-BD4A-AB39-35849B2BFA2D}"/>
          </ac:cxnSpMkLst>
        </pc:cxnChg>
        <pc:cxnChg chg="add mod">
          <ac:chgData name="One Skill" userId="8d49c830ac36a521" providerId="LiveId" clId="{9C6BF567-19FF-6142-9BC2-417BEDDDAE24}" dt="2020-12-20T16:15:38.920" v="1602" actId="14100"/>
          <ac:cxnSpMkLst>
            <pc:docMk/>
            <pc:sldMk cId="2385354970" sldId="267"/>
            <ac:cxnSpMk id="13" creationId="{70ECD39E-EC9A-954A-B4CF-9BCD99C8CFAE}"/>
          </ac:cxnSpMkLst>
        </pc:cxnChg>
        <pc:cxnChg chg="add del mod">
          <ac:chgData name="One Skill" userId="8d49c830ac36a521" providerId="LiveId" clId="{9C6BF567-19FF-6142-9BC2-417BEDDDAE24}" dt="2020-12-20T15:58:14.347" v="1426" actId="478"/>
          <ac:cxnSpMkLst>
            <pc:docMk/>
            <pc:sldMk cId="2385354970" sldId="267"/>
            <ac:cxnSpMk id="18" creationId="{3F97B13C-4D3D-9745-A402-41E6B984C6E7}"/>
          </ac:cxnSpMkLst>
        </pc:cxnChg>
        <pc:cxnChg chg="add mod">
          <ac:chgData name="One Skill" userId="8d49c830ac36a521" providerId="LiveId" clId="{9C6BF567-19FF-6142-9BC2-417BEDDDAE24}" dt="2020-12-20T16:15:34.364" v="1601" actId="14100"/>
          <ac:cxnSpMkLst>
            <pc:docMk/>
            <pc:sldMk cId="2385354970" sldId="267"/>
            <ac:cxnSpMk id="28" creationId="{0DF68F12-370D-1E45-B388-B3EB7E9D3A9F}"/>
          </ac:cxnSpMkLst>
        </pc:cxnChg>
      </pc:sldChg>
      <pc:sldChg chg="addSp delSp modSp mod modTransition setBg">
        <pc:chgData name="One Skill" userId="8d49c830ac36a521" providerId="LiveId" clId="{9C6BF567-19FF-6142-9BC2-417BEDDDAE24}" dt="2020-12-22T09:05:52.706" v="1753" actId="478"/>
        <pc:sldMkLst>
          <pc:docMk/>
          <pc:sldMk cId="97523264" sldId="268"/>
        </pc:sldMkLst>
        <pc:spChg chg="add del mod">
          <ac:chgData name="One Skill" userId="8d49c830ac36a521" providerId="LiveId" clId="{9C6BF567-19FF-6142-9BC2-417BEDDDAE24}" dt="2020-12-22T09:05:48.747" v="1751" actId="1076"/>
          <ac:spMkLst>
            <pc:docMk/>
            <pc:sldMk cId="97523264" sldId="268"/>
            <ac:spMk id="2" creationId="{B8A42B65-566C-0A41-B8C2-5032B07BD196}"/>
          </ac:spMkLst>
        </pc:spChg>
        <pc:spChg chg="add del">
          <ac:chgData name="One Skill" userId="8d49c830ac36a521" providerId="LiveId" clId="{9C6BF567-19FF-6142-9BC2-417BEDDDAE24}" dt="2020-12-20T14:39:57.490" v="420" actId="11529"/>
          <ac:spMkLst>
            <pc:docMk/>
            <pc:sldMk cId="97523264" sldId="268"/>
            <ac:spMk id="3" creationId="{EB4D88D3-84B7-E749-A35A-720F50B83A5C}"/>
          </ac:spMkLst>
        </pc:spChg>
        <pc:spChg chg="mod">
          <ac:chgData name="One Skill" userId="8d49c830ac36a521" providerId="LiveId" clId="{9C6BF567-19FF-6142-9BC2-417BEDDDAE24}" dt="2020-12-22T08:37:11.824" v="1747" actId="255"/>
          <ac:spMkLst>
            <pc:docMk/>
            <pc:sldMk cId="97523264" sldId="268"/>
            <ac:spMk id="4" creationId="{D674933B-DF67-D14D-ACC6-194EA400210B}"/>
          </ac:spMkLst>
        </pc:spChg>
        <pc:spChg chg="mod">
          <ac:chgData name="One Skill" userId="8d49c830ac36a521" providerId="LiveId" clId="{9C6BF567-19FF-6142-9BC2-417BEDDDAE24}" dt="2020-12-20T14:39:54.222" v="419"/>
          <ac:spMkLst>
            <pc:docMk/>
            <pc:sldMk cId="97523264" sldId="268"/>
            <ac:spMk id="5" creationId="{1CFB6900-D66B-0F49-A570-71A9EEB1AC2E}"/>
          </ac:spMkLst>
        </pc:spChg>
        <pc:spChg chg="add del mod">
          <ac:chgData name="One Skill" userId="8d49c830ac36a521" providerId="LiveId" clId="{9C6BF567-19FF-6142-9BC2-417BEDDDAE24}" dt="2020-12-22T09:05:52.706" v="1753" actId="478"/>
          <ac:spMkLst>
            <pc:docMk/>
            <pc:sldMk cId="97523264" sldId="268"/>
            <ac:spMk id="5" creationId="{90E338AF-BDBC-204A-BBA8-ECDE7304F5B3}"/>
          </ac:spMkLst>
        </pc:spChg>
        <pc:picChg chg="add mod">
          <ac:chgData name="One Skill" userId="8d49c830ac36a521" providerId="LiveId" clId="{9C6BF567-19FF-6142-9BC2-417BEDDDAE24}" dt="2020-12-20T14:51:45.137" v="600" actId="108"/>
          <ac:picMkLst>
            <pc:docMk/>
            <pc:sldMk cId="97523264" sldId="268"/>
            <ac:picMk id="7" creationId="{3169A18E-29C1-B14B-9DAC-9A1603958F7D}"/>
          </ac:picMkLst>
        </pc:picChg>
      </pc:sldChg>
      <pc:sldChg chg="addSp delSp modSp mod modTransition setBg delAnim modAnim modNotesTx">
        <pc:chgData name="One Skill" userId="8d49c830ac36a521" providerId="LiveId" clId="{9C6BF567-19FF-6142-9BC2-417BEDDDAE24}" dt="2020-12-22T08:34:58.880" v="1738" actId="1076"/>
        <pc:sldMkLst>
          <pc:docMk/>
          <pc:sldMk cId="3842807558" sldId="269"/>
        </pc:sldMkLst>
        <pc:spChg chg="mod">
          <ac:chgData name="One Skill" userId="8d49c830ac36a521" providerId="LiveId" clId="{9C6BF567-19FF-6142-9BC2-417BEDDDAE24}" dt="2020-12-20T14:55:54.430" v="614" actId="14100"/>
          <ac:spMkLst>
            <pc:docMk/>
            <pc:sldMk cId="3842807558" sldId="269"/>
            <ac:spMk id="5" creationId="{67ABF447-6E17-1A45-AD94-46DCD25C1D16}"/>
          </ac:spMkLst>
        </pc:spChg>
        <pc:spChg chg="add del mod">
          <ac:chgData name="One Skill" userId="8d49c830ac36a521" providerId="LiveId" clId="{9C6BF567-19FF-6142-9BC2-417BEDDDAE24}" dt="2020-12-20T14:27:46.517" v="264" actId="478"/>
          <ac:spMkLst>
            <pc:docMk/>
            <pc:sldMk cId="3842807558" sldId="269"/>
            <ac:spMk id="6" creationId="{420B7622-152B-8541-BECA-5C5A091F5D02}"/>
          </ac:spMkLst>
        </pc:spChg>
        <pc:spChg chg="add del mod">
          <ac:chgData name="One Skill" userId="8d49c830ac36a521" providerId="LiveId" clId="{9C6BF567-19FF-6142-9BC2-417BEDDDAE24}" dt="2020-12-20T14:14:08.070" v="13" actId="478"/>
          <ac:spMkLst>
            <pc:docMk/>
            <pc:sldMk cId="3842807558" sldId="269"/>
            <ac:spMk id="7" creationId="{204AD36B-A9BA-CF4D-8E59-7C70D1723931}"/>
          </ac:spMkLst>
        </pc:spChg>
        <pc:spChg chg="add del mod">
          <ac:chgData name="One Skill" userId="8d49c830ac36a521" providerId="LiveId" clId="{9C6BF567-19FF-6142-9BC2-417BEDDDAE24}" dt="2020-12-20T14:14:06.887" v="12" actId="478"/>
          <ac:spMkLst>
            <pc:docMk/>
            <pc:sldMk cId="3842807558" sldId="269"/>
            <ac:spMk id="8" creationId="{8D4B63F5-C957-B44E-B67F-B9FD926F12D5}"/>
          </ac:spMkLst>
        </pc:spChg>
        <pc:spChg chg="add del mod">
          <ac:chgData name="One Skill" userId="8d49c830ac36a521" providerId="LiveId" clId="{9C6BF567-19FF-6142-9BC2-417BEDDDAE24}" dt="2020-12-20T14:14:09.012" v="14" actId="478"/>
          <ac:spMkLst>
            <pc:docMk/>
            <pc:sldMk cId="3842807558" sldId="269"/>
            <ac:spMk id="9" creationId="{F7CBA9E2-5062-914B-B855-82D0D35FE42F}"/>
          </ac:spMkLst>
        </pc:spChg>
        <pc:spChg chg="mod">
          <ac:chgData name="One Skill" userId="8d49c830ac36a521" providerId="LiveId" clId="{9C6BF567-19FF-6142-9BC2-417BEDDDAE24}" dt="2020-12-22T08:34:58.880" v="1738" actId="1076"/>
          <ac:spMkLst>
            <pc:docMk/>
            <pc:sldMk cId="3842807558" sldId="269"/>
            <ac:spMk id="10" creationId="{CF6B2B7C-89ED-F540-A64D-0D5E18A71354}"/>
          </ac:spMkLst>
        </pc:spChg>
        <pc:spChg chg="mod">
          <ac:chgData name="One Skill" userId="8d49c830ac36a521" providerId="LiveId" clId="{9C6BF567-19FF-6142-9BC2-417BEDDDAE24}" dt="2020-12-20T14:52:48.089" v="604" actId="1076"/>
          <ac:spMkLst>
            <pc:docMk/>
            <pc:sldMk cId="3842807558" sldId="269"/>
            <ac:spMk id="11" creationId="{F1ABBEE1-A4F3-6746-AE3A-4B6E12CE6CA3}"/>
          </ac:spMkLst>
        </pc:spChg>
        <pc:spChg chg="del mod">
          <ac:chgData name="One Skill" userId="8d49c830ac36a521" providerId="LiveId" clId="{9C6BF567-19FF-6142-9BC2-417BEDDDAE24}" dt="2020-12-20T14:38:10.811" v="403" actId="478"/>
          <ac:spMkLst>
            <pc:docMk/>
            <pc:sldMk cId="3842807558" sldId="269"/>
            <ac:spMk id="12" creationId="{A349B309-EFF8-E142-87D1-31756D1C6B55}"/>
          </ac:spMkLst>
        </pc:spChg>
        <pc:spChg chg="add del mod">
          <ac:chgData name="One Skill" userId="8d49c830ac36a521" providerId="LiveId" clId="{9C6BF567-19FF-6142-9BC2-417BEDDDAE24}" dt="2020-12-20T14:14:05.750" v="11" actId="478"/>
          <ac:spMkLst>
            <pc:docMk/>
            <pc:sldMk cId="3842807558" sldId="269"/>
            <ac:spMk id="13" creationId="{0FD91368-5C7F-5E4C-97BC-315C3FCDD534}"/>
          </ac:spMkLst>
        </pc:spChg>
        <pc:spChg chg="add del mod">
          <ac:chgData name="One Skill" userId="8d49c830ac36a521" providerId="LiveId" clId="{9C6BF567-19FF-6142-9BC2-417BEDDDAE24}" dt="2020-12-20T14:29:25.546" v="278" actId="478"/>
          <ac:spMkLst>
            <pc:docMk/>
            <pc:sldMk cId="3842807558" sldId="269"/>
            <ac:spMk id="14" creationId="{75206570-316E-7942-80EC-1987D75673DA}"/>
          </ac:spMkLst>
        </pc:spChg>
        <pc:spChg chg="add del mod">
          <ac:chgData name="One Skill" userId="8d49c830ac36a521" providerId="LiveId" clId="{9C6BF567-19FF-6142-9BC2-417BEDDDAE24}" dt="2020-12-20T14:29:25.546" v="278" actId="478"/>
          <ac:spMkLst>
            <pc:docMk/>
            <pc:sldMk cId="3842807558" sldId="269"/>
            <ac:spMk id="15" creationId="{B368E50B-9745-E343-ACC6-B2455424FE6A}"/>
          </ac:spMkLst>
        </pc:spChg>
        <pc:spChg chg="add del mod">
          <ac:chgData name="One Skill" userId="8d49c830ac36a521" providerId="LiveId" clId="{9C6BF567-19FF-6142-9BC2-417BEDDDAE24}" dt="2020-12-20T14:29:25.546" v="278" actId="478"/>
          <ac:spMkLst>
            <pc:docMk/>
            <pc:sldMk cId="3842807558" sldId="269"/>
            <ac:spMk id="16" creationId="{9E876771-D2AA-B844-BF88-09114B5276BA}"/>
          </ac:spMkLst>
        </pc:spChg>
        <pc:spChg chg="add del mod">
          <ac:chgData name="One Skill" userId="8d49c830ac36a521" providerId="LiveId" clId="{9C6BF567-19FF-6142-9BC2-417BEDDDAE24}" dt="2020-12-20T14:24:33.803" v="80" actId="478"/>
          <ac:spMkLst>
            <pc:docMk/>
            <pc:sldMk cId="3842807558" sldId="269"/>
            <ac:spMk id="17" creationId="{2472A291-377A-F041-8ACF-C24F18146BAD}"/>
          </ac:spMkLst>
        </pc:spChg>
        <pc:spChg chg="add del mod">
          <ac:chgData name="One Skill" userId="8d49c830ac36a521" providerId="LiveId" clId="{9C6BF567-19FF-6142-9BC2-417BEDDDAE24}" dt="2020-12-20T14:38:10.811" v="403" actId="478"/>
          <ac:spMkLst>
            <pc:docMk/>
            <pc:sldMk cId="3842807558" sldId="269"/>
            <ac:spMk id="18" creationId="{3A978737-F5D4-FA49-8627-585B8452EF3F}"/>
          </ac:spMkLst>
        </pc:spChg>
        <pc:spChg chg="add del mod">
          <ac:chgData name="One Skill" userId="8d49c830ac36a521" providerId="LiveId" clId="{9C6BF567-19FF-6142-9BC2-417BEDDDAE24}" dt="2020-12-20T14:38:10.811" v="403" actId="478"/>
          <ac:spMkLst>
            <pc:docMk/>
            <pc:sldMk cId="3842807558" sldId="269"/>
            <ac:spMk id="19" creationId="{55A847AA-863A-4146-A223-CA71469ACE46}"/>
          </ac:spMkLst>
        </pc:spChg>
        <pc:spChg chg="add del mod">
          <ac:chgData name="One Skill" userId="8d49c830ac36a521" providerId="LiveId" clId="{9C6BF567-19FF-6142-9BC2-417BEDDDAE24}" dt="2020-12-20T14:38:10.811" v="403" actId="478"/>
          <ac:spMkLst>
            <pc:docMk/>
            <pc:sldMk cId="3842807558" sldId="269"/>
            <ac:spMk id="20" creationId="{2850D640-79F6-FB45-95B9-664C91D96B14}"/>
          </ac:spMkLst>
        </pc:spChg>
        <pc:spChg chg="add mod">
          <ac:chgData name="One Skill" userId="8d49c830ac36a521" providerId="LiveId" clId="{9C6BF567-19FF-6142-9BC2-417BEDDDAE24}" dt="2020-12-20T14:34:10.239" v="375" actId="571"/>
          <ac:spMkLst>
            <pc:docMk/>
            <pc:sldMk cId="3842807558" sldId="269"/>
            <ac:spMk id="21" creationId="{D6787DAF-363B-FF49-8B5C-94BB07360B4E}"/>
          </ac:spMkLst>
        </pc:spChg>
        <pc:spChg chg="add mod">
          <ac:chgData name="One Skill" userId="8d49c830ac36a521" providerId="LiveId" clId="{9C6BF567-19FF-6142-9BC2-417BEDDDAE24}" dt="2020-12-20T14:34:10.239" v="375" actId="571"/>
          <ac:spMkLst>
            <pc:docMk/>
            <pc:sldMk cId="3842807558" sldId="269"/>
            <ac:spMk id="22" creationId="{A550FAD0-EC64-B541-9FEF-F3F576427C79}"/>
          </ac:spMkLst>
        </pc:spChg>
        <pc:spChg chg="add mod">
          <ac:chgData name="One Skill" userId="8d49c830ac36a521" providerId="LiveId" clId="{9C6BF567-19FF-6142-9BC2-417BEDDDAE24}" dt="2020-12-20T14:34:10.239" v="375" actId="571"/>
          <ac:spMkLst>
            <pc:docMk/>
            <pc:sldMk cId="3842807558" sldId="269"/>
            <ac:spMk id="23" creationId="{95ACA153-32CF-B343-BD0F-8295EFA0D82C}"/>
          </ac:spMkLst>
        </pc:spChg>
        <pc:spChg chg="add mod">
          <ac:chgData name="One Skill" userId="8d49c830ac36a521" providerId="LiveId" clId="{9C6BF567-19FF-6142-9BC2-417BEDDDAE24}" dt="2020-12-20T14:34:10.239" v="375" actId="571"/>
          <ac:spMkLst>
            <pc:docMk/>
            <pc:sldMk cId="3842807558" sldId="269"/>
            <ac:spMk id="24" creationId="{4A087067-6FBB-1745-A5D4-628D980A11A2}"/>
          </ac:spMkLst>
        </pc:spChg>
        <pc:spChg chg="add mod">
          <ac:chgData name="One Skill" userId="8d49c830ac36a521" providerId="LiveId" clId="{9C6BF567-19FF-6142-9BC2-417BEDDDAE24}" dt="2020-12-20T16:05:42.542" v="1504" actId="571"/>
          <ac:spMkLst>
            <pc:docMk/>
            <pc:sldMk cId="3842807558" sldId="269"/>
            <ac:spMk id="26" creationId="{79CF8A2E-6CD9-C246-88DB-41410F96B594}"/>
          </ac:spMkLst>
        </pc:spChg>
        <pc:spChg chg="add mod">
          <ac:chgData name="One Skill" userId="8d49c830ac36a521" providerId="LiveId" clId="{9C6BF567-19FF-6142-9BC2-417BEDDDAE24}" dt="2020-12-20T16:05:42.542" v="1504" actId="571"/>
          <ac:spMkLst>
            <pc:docMk/>
            <pc:sldMk cId="3842807558" sldId="269"/>
            <ac:spMk id="27" creationId="{8BF71943-E162-8646-B793-F730AF1116CA}"/>
          </ac:spMkLst>
        </pc:spChg>
        <pc:spChg chg="add mod">
          <ac:chgData name="One Skill" userId="8d49c830ac36a521" providerId="LiveId" clId="{9C6BF567-19FF-6142-9BC2-417BEDDDAE24}" dt="2020-12-20T16:05:42.542" v="1504" actId="571"/>
          <ac:spMkLst>
            <pc:docMk/>
            <pc:sldMk cId="3842807558" sldId="269"/>
            <ac:spMk id="28" creationId="{FC8B7B47-AD94-0B42-BF9A-FB712535E5D0}"/>
          </ac:spMkLst>
        </pc:spChg>
        <pc:spChg chg="add mod">
          <ac:chgData name="One Skill" userId="8d49c830ac36a521" providerId="LiveId" clId="{9C6BF567-19FF-6142-9BC2-417BEDDDAE24}" dt="2020-12-20T16:05:42.542" v="1504" actId="571"/>
          <ac:spMkLst>
            <pc:docMk/>
            <pc:sldMk cId="3842807558" sldId="269"/>
            <ac:spMk id="29" creationId="{14E00701-098F-CD4F-A308-C7B7ECDFF684}"/>
          </ac:spMkLst>
        </pc:spChg>
        <pc:picChg chg="add mod">
          <ac:chgData name="One Skill" userId="8d49c830ac36a521" providerId="LiveId" clId="{9C6BF567-19FF-6142-9BC2-417BEDDDAE24}" dt="2020-12-20T14:51:36.885" v="599" actId="1076"/>
          <ac:picMkLst>
            <pc:docMk/>
            <pc:sldMk cId="3842807558" sldId="269"/>
            <ac:picMk id="25" creationId="{C9A4FAB4-1D30-504F-AC22-18FA700E0E5D}"/>
          </ac:picMkLst>
        </pc:picChg>
        <pc:picChg chg="add mod">
          <ac:chgData name="One Skill" userId="8d49c830ac36a521" providerId="LiveId" clId="{9C6BF567-19FF-6142-9BC2-417BEDDDAE24}" dt="2020-12-20T14:38:25.459" v="404"/>
          <ac:picMkLst>
            <pc:docMk/>
            <pc:sldMk cId="3842807558" sldId="269"/>
            <ac:picMk id="1026" creationId="{46BE918B-EA92-1948-9A36-85366B984810}"/>
          </ac:picMkLst>
        </pc:picChg>
      </pc:sldChg>
      <pc:sldChg chg="addSp modSp add mod modTransition">
        <pc:chgData name="One Skill" userId="8d49c830ac36a521" providerId="LiveId" clId="{9C6BF567-19FF-6142-9BC2-417BEDDDAE24}" dt="2020-12-20T15:52:45.469" v="1187"/>
        <pc:sldMkLst>
          <pc:docMk/>
          <pc:sldMk cId="1167597831" sldId="270"/>
        </pc:sldMkLst>
        <pc:spChg chg="mod">
          <ac:chgData name="One Skill" userId="8d49c830ac36a521" providerId="LiveId" clId="{9C6BF567-19FF-6142-9BC2-417BEDDDAE24}" dt="2020-12-20T14:51:55.329" v="603"/>
          <ac:spMkLst>
            <pc:docMk/>
            <pc:sldMk cId="1167597831" sldId="270"/>
            <ac:spMk id="2" creationId="{B8A42B65-566C-0A41-B8C2-5032B07BD196}"/>
          </ac:spMkLst>
        </pc:spChg>
        <pc:spChg chg="mod">
          <ac:chgData name="One Skill" userId="8d49c830ac36a521" providerId="LiveId" clId="{9C6BF567-19FF-6142-9BC2-417BEDDDAE24}" dt="2020-12-20T14:46:44.273" v="480" actId="1076"/>
          <ac:spMkLst>
            <pc:docMk/>
            <pc:sldMk cId="1167597831" sldId="270"/>
            <ac:spMk id="4" creationId="{D674933B-DF67-D14D-ACC6-194EA400210B}"/>
          </ac:spMkLst>
        </pc:spChg>
        <pc:picChg chg="add mod">
          <ac:chgData name="One Skill" userId="8d49c830ac36a521" providerId="LiveId" clId="{9C6BF567-19FF-6142-9BC2-417BEDDDAE24}" dt="2020-12-20T14:51:49.500" v="601" actId="108"/>
          <ac:picMkLst>
            <pc:docMk/>
            <pc:sldMk cId="1167597831" sldId="270"/>
            <ac:picMk id="5" creationId="{D06CA14A-1988-B749-953E-210BAD5FF40E}"/>
          </ac:picMkLst>
        </pc:picChg>
      </pc:sldChg>
      <pc:sldChg chg="add del setBg">
        <pc:chgData name="One Skill" userId="8d49c830ac36a521" providerId="LiveId" clId="{9C6BF567-19FF-6142-9BC2-417BEDDDAE24}" dt="2020-12-20T14:45:11.789" v="453"/>
        <pc:sldMkLst>
          <pc:docMk/>
          <pc:sldMk cId="2603430066" sldId="270"/>
        </pc:sldMkLst>
      </pc:sldChg>
      <pc:sldChg chg="add del setBg">
        <pc:chgData name="One Skill" userId="8d49c830ac36a521" providerId="LiveId" clId="{9C6BF567-19FF-6142-9BC2-417BEDDDAE24}" dt="2020-12-20T14:45:17.552" v="455"/>
        <pc:sldMkLst>
          <pc:docMk/>
          <pc:sldMk cId="3902111716" sldId="270"/>
        </pc:sldMkLst>
      </pc:sldChg>
      <pc:sldChg chg="addSp delSp modSp add mod modTransition setBg delAnim modAnim">
        <pc:chgData name="One Skill" userId="8d49c830ac36a521" providerId="LiveId" clId="{9C6BF567-19FF-6142-9BC2-417BEDDDAE24}" dt="2020-12-20T16:08:04.231" v="1527"/>
        <pc:sldMkLst>
          <pc:docMk/>
          <pc:sldMk cId="3001872325" sldId="271"/>
        </pc:sldMkLst>
        <pc:spChg chg="mod">
          <ac:chgData name="One Skill" userId="8d49c830ac36a521" providerId="LiveId" clId="{9C6BF567-19FF-6142-9BC2-417BEDDDAE24}" dt="2020-12-20T14:56:43.845" v="618" actId="207"/>
          <ac:spMkLst>
            <pc:docMk/>
            <pc:sldMk cId="3001872325" sldId="271"/>
            <ac:spMk id="2" creationId="{B8A42B65-566C-0A41-B8C2-5032B07BD196}"/>
          </ac:spMkLst>
        </pc:spChg>
        <pc:spChg chg="add del mod">
          <ac:chgData name="One Skill" userId="8d49c830ac36a521" providerId="LiveId" clId="{9C6BF567-19FF-6142-9BC2-417BEDDDAE24}" dt="2020-12-20T16:00:24.761" v="1445" actId="478"/>
          <ac:spMkLst>
            <pc:docMk/>
            <pc:sldMk cId="3001872325" sldId="271"/>
            <ac:spMk id="3" creationId="{C5901233-C820-CF49-8587-CF6DE35CCC3E}"/>
          </ac:spMkLst>
        </pc:spChg>
        <pc:spChg chg="del">
          <ac:chgData name="One Skill" userId="8d49c830ac36a521" providerId="LiveId" clId="{9C6BF567-19FF-6142-9BC2-417BEDDDAE24}" dt="2020-12-20T14:57:06.765" v="622" actId="478"/>
          <ac:spMkLst>
            <pc:docMk/>
            <pc:sldMk cId="3001872325" sldId="271"/>
            <ac:spMk id="4" creationId="{D674933B-DF67-D14D-ACC6-194EA400210B}"/>
          </ac:spMkLst>
        </pc:spChg>
        <pc:spChg chg="add mod">
          <ac:chgData name="One Skill" userId="8d49c830ac36a521" providerId="LiveId" clId="{9C6BF567-19FF-6142-9BC2-417BEDDDAE24}" dt="2020-12-20T15:24:10.101" v="834" actId="12788"/>
          <ac:spMkLst>
            <pc:docMk/>
            <pc:sldMk cId="3001872325" sldId="271"/>
            <ac:spMk id="6" creationId="{86BA49A1-C4F8-6543-8240-061A4699B32F}"/>
          </ac:spMkLst>
        </pc:spChg>
        <pc:spChg chg="add mod">
          <ac:chgData name="One Skill" userId="8d49c830ac36a521" providerId="LiveId" clId="{9C6BF567-19FF-6142-9BC2-417BEDDDAE24}" dt="2020-12-20T16:06:08.654" v="1505" actId="1076"/>
          <ac:spMkLst>
            <pc:docMk/>
            <pc:sldMk cId="3001872325" sldId="271"/>
            <ac:spMk id="8" creationId="{55C861A1-5041-FA48-9C08-E00E83BF7177}"/>
          </ac:spMkLst>
        </pc:spChg>
        <pc:spChg chg="add mod">
          <ac:chgData name="One Skill" userId="8d49c830ac36a521" providerId="LiveId" clId="{9C6BF567-19FF-6142-9BC2-417BEDDDAE24}" dt="2020-12-20T15:10:26.642" v="755" actId="166"/>
          <ac:spMkLst>
            <pc:docMk/>
            <pc:sldMk cId="3001872325" sldId="271"/>
            <ac:spMk id="10" creationId="{0CE686A0-D3CF-4B45-AB0E-0CEACD1B22AE}"/>
          </ac:spMkLst>
        </pc:spChg>
        <pc:spChg chg="add del mod">
          <ac:chgData name="One Skill" userId="8d49c830ac36a521" providerId="LiveId" clId="{9C6BF567-19FF-6142-9BC2-417BEDDDAE24}" dt="2020-12-20T15:00:27.220" v="651" actId="478"/>
          <ac:spMkLst>
            <pc:docMk/>
            <pc:sldMk cId="3001872325" sldId="271"/>
            <ac:spMk id="11" creationId="{BC59B88D-73A1-8E4C-B120-ECF3DA3875F9}"/>
          </ac:spMkLst>
        </pc:spChg>
        <pc:spChg chg="add del mod">
          <ac:chgData name="One Skill" userId="8d49c830ac36a521" providerId="LiveId" clId="{9C6BF567-19FF-6142-9BC2-417BEDDDAE24}" dt="2020-12-20T15:01:16.830" v="672" actId="478"/>
          <ac:spMkLst>
            <pc:docMk/>
            <pc:sldMk cId="3001872325" sldId="271"/>
            <ac:spMk id="13" creationId="{69F9A237-4FEF-AF4E-9D43-06035CD2C7A2}"/>
          </ac:spMkLst>
        </pc:spChg>
        <pc:spChg chg="add del mod">
          <ac:chgData name="One Skill" userId="8d49c830ac36a521" providerId="LiveId" clId="{9C6BF567-19FF-6142-9BC2-417BEDDDAE24}" dt="2020-12-20T16:00:24.761" v="1445" actId="478"/>
          <ac:spMkLst>
            <pc:docMk/>
            <pc:sldMk cId="3001872325" sldId="271"/>
            <ac:spMk id="14" creationId="{EBE3205B-4BB0-6D4C-829B-4035FA68AA8E}"/>
          </ac:spMkLst>
        </pc:spChg>
        <pc:spChg chg="add del mod">
          <ac:chgData name="One Skill" userId="8d49c830ac36a521" providerId="LiveId" clId="{9C6BF567-19FF-6142-9BC2-417BEDDDAE24}" dt="2020-12-20T16:00:24.761" v="1445" actId="478"/>
          <ac:spMkLst>
            <pc:docMk/>
            <pc:sldMk cId="3001872325" sldId="271"/>
            <ac:spMk id="15" creationId="{944F8E9F-DB5B-9949-8AD5-375599C841AB}"/>
          </ac:spMkLst>
        </pc:spChg>
        <pc:spChg chg="add mod">
          <ac:chgData name="One Skill" userId="8d49c830ac36a521" providerId="LiveId" clId="{9C6BF567-19FF-6142-9BC2-417BEDDDAE24}" dt="2020-12-20T16:01:40.799" v="1460" actId="571"/>
          <ac:spMkLst>
            <pc:docMk/>
            <pc:sldMk cId="3001872325" sldId="271"/>
            <ac:spMk id="17" creationId="{E20B9048-CD6B-6F4F-8257-34132D2E8F7F}"/>
          </ac:spMkLst>
        </pc:spChg>
        <pc:spChg chg="add mod">
          <ac:chgData name="One Skill" userId="8d49c830ac36a521" providerId="LiveId" clId="{9C6BF567-19FF-6142-9BC2-417BEDDDAE24}" dt="2020-12-20T16:06:08.654" v="1505" actId="1076"/>
          <ac:spMkLst>
            <pc:docMk/>
            <pc:sldMk cId="3001872325" sldId="271"/>
            <ac:spMk id="18" creationId="{A5D6F6DD-4828-4A4E-9336-6CCFE09E4AFE}"/>
          </ac:spMkLst>
        </pc:spChg>
        <pc:spChg chg="add mod">
          <ac:chgData name="One Skill" userId="8d49c830ac36a521" providerId="LiveId" clId="{9C6BF567-19FF-6142-9BC2-417BEDDDAE24}" dt="2020-12-20T16:06:08.654" v="1505" actId="1076"/>
          <ac:spMkLst>
            <pc:docMk/>
            <pc:sldMk cId="3001872325" sldId="271"/>
            <ac:spMk id="19" creationId="{9FE9B72F-DF87-5F4E-B684-D0770028819B}"/>
          </ac:spMkLst>
        </pc:spChg>
        <pc:spChg chg="add mod">
          <ac:chgData name="One Skill" userId="8d49c830ac36a521" providerId="LiveId" clId="{9C6BF567-19FF-6142-9BC2-417BEDDDAE24}" dt="2020-12-20T16:06:26.924" v="1506" actId="1076"/>
          <ac:spMkLst>
            <pc:docMk/>
            <pc:sldMk cId="3001872325" sldId="271"/>
            <ac:spMk id="20" creationId="{AE454DD4-D90A-704B-ABC6-4575E360C82E}"/>
          </ac:spMkLst>
        </pc:spChg>
        <pc:spChg chg="add mod">
          <ac:chgData name="One Skill" userId="8d49c830ac36a521" providerId="LiveId" clId="{9C6BF567-19FF-6142-9BC2-417BEDDDAE24}" dt="2020-12-20T16:06:26.924" v="1506" actId="1076"/>
          <ac:spMkLst>
            <pc:docMk/>
            <pc:sldMk cId="3001872325" sldId="271"/>
            <ac:spMk id="21" creationId="{A68481F1-4643-EF42-A9CE-7AE30251B04D}"/>
          </ac:spMkLst>
        </pc:spChg>
        <pc:spChg chg="add mod">
          <ac:chgData name="One Skill" userId="8d49c830ac36a521" providerId="LiveId" clId="{9C6BF567-19FF-6142-9BC2-417BEDDDAE24}" dt="2020-12-20T16:06:26.924" v="1506" actId="1076"/>
          <ac:spMkLst>
            <pc:docMk/>
            <pc:sldMk cId="3001872325" sldId="271"/>
            <ac:spMk id="22" creationId="{4B79AB2B-D9AB-BB40-95B4-1E83C4B41C2F}"/>
          </ac:spMkLst>
        </pc:spChg>
        <pc:picChg chg="mod">
          <ac:chgData name="One Skill" userId="8d49c830ac36a521" providerId="LiveId" clId="{9C6BF567-19FF-6142-9BC2-417BEDDDAE24}" dt="2020-12-20T15:24:12.361" v="835" actId="1076"/>
          <ac:picMkLst>
            <pc:docMk/>
            <pc:sldMk cId="3001872325" sldId="271"/>
            <ac:picMk id="5" creationId="{D06CA14A-1988-B749-953E-210BAD5FF40E}"/>
          </ac:picMkLst>
        </pc:picChg>
        <pc:picChg chg="add del mod">
          <ac:chgData name="One Skill" userId="8d49c830ac36a521" providerId="LiveId" clId="{9C6BF567-19FF-6142-9BC2-417BEDDDAE24}" dt="2020-12-20T14:57:19.133" v="624" actId="478"/>
          <ac:picMkLst>
            <pc:docMk/>
            <pc:sldMk cId="3001872325" sldId="271"/>
            <ac:picMk id="7" creationId="{746F5F60-A6C3-4947-BEBA-417C9AB5EBD9}"/>
          </ac:picMkLst>
        </pc:picChg>
        <pc:picChg chg="add del">
          <ac:chgData name="One Skill" userId="8d49c830ac36a521" providerId="LiveId" clId="{9C6BF567-19FF-6142-9BC2-417BEDDDAE24}" dt="2020-12-20T14:58:17.770" v="634" actId="478"/>
          <ac:picMkLst>
            <pc:docMk/>
            <pc:sldMk cId="3001872325" sldId="271"/>
            <ac:picMk id="2050" creationId="{FAB9CBCC-9B9D-C94B-A298-FBB951BC56AE}"/>
          </ac:picMkLst>
        </pc:picChg>
        <pc:picChg chg="add del">
          <ac:chgData name="One Skill" userId="8d49c830ac36a521" providerId="LiveId" clId="{9C6BF567-19FF-6142-9BC2-417BEDDDAE24}" dt="2020-12-20T14:58:33.489" v="636"/>
          <ac:picMkLst>
            <pc:docMk/>
            <pc:sldMk cId="3001872325" sldId="271"/>
            <ac:picMk id="2052" creationId="{3A16E2BB-7B78-5343-B094-FCE214540754}"/>
          </ac:picMkLst>
        </pc:picChg>
        <pc:picChg chg="add mod">
          <ac:chgData name="One Skill" userId="8d49c830ac36a521" providerId="LiveId" clId="{9C6BF567-19FF-6142-9BC2-417BEDDDAE24}" dt="2020-12-20T15:08:53.331" v="742" actId="1076"/>
          <ac:picMkLst>
            <pc:docMk/>
            <pc:sldMk cId="3001872325" sldId="271"/>
            <ac:picMk id="2054" creationId="{D7294908-9A58-794A-B85A-622DC85DAF8C}"/>
          </ac:picMkLst>
        </pc:picChg>
      </pc:sldChg>
      <pc:sldChg chg="add del setBg">
        <pc:chgData name="One Skill" userId="8d49c830ac36a521" providerId="LiveId" clId="{9C6BF567-19FF-6142-9BC2-417BEDDDAE24}" dt="2020-12-20T15:11:23.439" v="757"/>
        <pc:sldMkLst>
          <pc:docMk/>
          <pc:sldMk cId="1200423315" sldId="272"/>
        </pc:sldMkLst>
      </pc:sldChg>
      <pc:sldChg chg="addSp delSp modSp add mod modTransition">
        <pc:chgData name="One Skill" userId="8d49c830ac36a521" providerId="LiveId" clId="{9C6BF567-19FF-6142-9BC2-417BEDDDAE24}" dt="2020-12-20T15:52:45.469" v="1187"/>
        <pc:sldMkLst>
          <pc:docMk/>
          <pc:sldMk cId="3341998466" sldId="272"/>
        </pc:sldMkLst>
        <pc:spChg chg="mod">
          <ac:chgData name="One Skill" userId="8d49c830ac36a521" providerId="LiveId" clId="{9C6BF567-19FF-6142-9BC2-417BEDDDAE24}" dt="2020-12-20T15:11:34.191" v="768" actId="404"/>
          <ac:spMkLst>
            <pc:docMk/>
            <pc:sldMk cId="3341998466" sldId="272"/>
            <ac:spMk id="4" creationId="{D674933B-DF67-D14D-ACC6-194EA400210B}"/>
          </ac:spMkLst>
        </pc:spChg>
        <pc:picChg chg="del">
          <ac:chgData name="One Skill" userId="8d49c830ac36a521" providerId="LiveId" clId="{9C6BF567-19FF-6142-9BC2-417BEDDDAE24}" dt="2020-12-20T15:12:07.412" v="771" actId="478"/>
          <ac:picMkLst>
            <pc:docMk/>
            <pc:sldMk cId="3341998466" sldId="272"/>
            <ac:picMk id="5" creationId="{D06CA14A-1988-B749-953E-210BAD5FF40E}"/>
          </ac:picMkLst>
        </pc:picChg>
        <pc:picChg chg="add mod">
          <ac:chgData name="One Skill" userId="8d49c830ac36a521" providerId="LiveId" clId="{9C6BF567-19FF-6142-9BC2-417BEDDDAE24}" dt="2020-12-20T15:12:15.071" v="774" actId="1076"/>
          <ac:picMkLst>
            <pc:docMk/>
            <pc:sldMk cId="3341998466" sldId="272"/>
            <ac:picMk id="6" creationId="{CEB538FE-34FC-714C-8121-3DEF7E6B040F}"/>
          </ac:picMkLst>
        </pc:picChg>
      </pc:sldChg>
      <pc:sldChg chg="addSp delSp modSp add mod modTransition setBg addAnim delAnim modAnim modNotesTx">
        <pc:chgData name="One Skill" userId="8d49c830ac36a521" providerId="LiveId" clId="{9C6BF567-19FF-6142-9BC2-417BEDDDAE24}" dt="2020-12-20T15:52:45.469" v="1187"/>
        <pc:sldMkLst>
          <pc:docMk/>
          <pc:sldMk cId="3046787693" sldId="273"/>
        </pc:sldMkLst>
        <pc:spChg chg="del mod">
          <ac:chgData name="One Skill" userId="8d49c830ac36a521" providerId="LiveId" clId="{9C6BF567-19FF-6142-9BC2-417BEDDDAE24}" dt="2020-12-20T15:18:12.399" v="813" actId="478"/>
          <ac:spMkLst>
            <pc:docMk/>
            <pc:sldMk cId="3046787693" sldId="273"/>
            <ac:spMk id="3" creationId="{C5901233-C820-CF49-8587-CF6DE35CCC3E}"/>
          </ac:spMkLst>
        </pc:spChg>
        <pc:spChg chg="add del mod">
          <ac:chgData name="One Skill" userId="8d49c830ac36a521" providerId="LiveId" clId="{9C6BF567-19FF-6142-9BC2-417BEDDDAE24}" dt="2020-12-20T15:35:00.393" v="982" actId="478"/>
          <ac:spMkLst>
            <pc:docMk/>
            <pc:sldMk cId="3046787693" sldId="273"/>
            <ac:spMk id="4" creationId="{0DFC0167-0BD0-B041-9661-1ACAF8DF29FE}"/>
          </ac:spMkLst>
        </pc:spChg>
        <pc:spChg chg="mod">
          <ac:chgData name="One Skill" userId="8d49c830ac36a521" providerId="LiveId" clId="{9C6BF567-19FF-6142-9BC2-417BEDDDAE24}" dt="2020-12-20T15:12:48.045" v="785" actId="20577"/>
          <ac:spMkLst>
            <pc:docMk/>
            <pc:sldMk cId="3046787693" sldId="273"/>
            <ac:spMk id="6" creationId="{86BA49A1-C4F8-6543-8240-061A4699B32F}"/>
          </ac:spMkLst>
        </pc:spChg>
        <pc:spChg chg="add del mod">
          <ac:chgData name="One Skill" userId="8d49c830ac36a521" providerId="LiveId" clId="{9C6BF567-19FF-6142-9BC2-417BEDDDAE24}" dt="2020-12-20T15:41:37.724" v="1069" actId="478"/>
          <ac:spMkLst>
            <pc:docMk/>
            <pc:sldMk cId="3046787693" sldId="273"/>
            <ac:spMk id="7" creationId="{530E11B1-5ECC-9B45-AFEC-AB2557DB8A71}"/>
          </ac:spMkLst>
        </pc:spChg>
        <pc:spChg chg="add del mod">
          <ac:chgData name="One Skill" userId="8d49c830ac36a521" providerId="LiveId" clId="{9C6BF567-19FF-6142-9BC2-417BEDDDAE24}" dt="2020-12-20T15:25:14.941" v="847" actId="478"/>
          <ac:spMkLst>
            <pc:docMk/>
            <pc:sldMk cId="3046787693" sldId="273"/>
            <ac:spMk id="12" creationId="{3D7898C4-45C0-0B47-96F7-647AABBB313E}"/>
          </ac:spMkLst>
        </pc:spChg>
        <pc:spChg chg="add del mod">
          <ac:chgData name="One Skill" userId="8d49c830ac36a521" providerId="LiveId" clId="{9C6BF567-19FF-6142-9BC2-417BEDDDAE24}" dt="2020-12-20T15:25:12.799" v="846" actId="478"/>
          <ac:spMkLst>
            <pc:docMk/>
            <pc:sldMk cId="3046787693" sldId="273"/>
            <ac:spMk id="13" creationId="{1AC60654-C16A-EB4D-8446-F8E508810C1E}"/>
          </ac:spMkLst>
        </pc:spChg>
        <pc:spChg chg="del mod">
          <ac:chgData name="One Skill" userId="8d49c830ac36a521" providerId="LiveId" clId="{9C6BF567-19FF-6142-9BC2-417BEDDDAE24}" dt="2020-12-20T15:18:12.399" v="813" actId="478"/>
          <ac:spMkLst>
            <pc:docMk/>
            <pc:sldMk cId="3046787693" sldId="273"/>
            <ac:spMk id="14" creationId="{EBE3205B-4BB0-6D4C-829B-4035FA68AA8E}"/>
          </ac:spMkLst>
        </pc:spChg>
        <pc:spChg chg="del mod">
          <ac:chgData name="One Skill" userId="8d49c830ac36a521" providerId="LiveId" clId="{9C6BF567-19FF-6142-9BC2-417BEDDDAE24}" dt="2020-12-20T15:18:12.399" v="813" actId="478"/>
          <ac:spMkLst>
            <pc:docMk/>
            <pc:sldMk cId="3046787693" sldId="273"/>
            <ac:spMk id="15" creationId="{944F8E9F-DB5B-9949-8AD5-375599C841AB}"/>
          </ac:spMkLst>
        </pc:spChg>
        <pc:spChg chg="add del mod">
          <ac:chgData name="One Skill" userId="8d49c830ac36a521" providerId="LiveId" clId="{9C6BF567-19FF-6142-9BC2-417BEDDDAE24}" dt="2020-12-20T15:25:09.557" v="844" actId="478"/>
          <ac:spMkLst>
            <pc:docMk/>
            <pc:sldMk cId="3046787693" sldId="273"/>
            <ac:spMk id="16" creationId="{0FB5F359-A61B-AC4F-9656-4D0CDC8CD188}"/>
          </ac:spMkLst>
        </pc:spChg>
        <pc:spChg chg="add del mod">
          <ac:chgData name="One Skill" userId="8d49c830ac36a521" providerId="LiveId" clId="{9C6BF567-19FF-6142-9BC2-417BEDDDAE24}" dt="2020-12-20T15:25:10.871" v="845" actId="478"/>
          <ac:spMkLst>
            <pc:docMk/>
            <pc:sldMk cId="3046787693" sldId="273"/>
            <ac:spMk id="17" creationId="{79F9D1C8-317B-C645-AD2F-2161E26BDEED}"/>
          </ac:spMkLst>
        </pc:spChg>
        <pc:spChg chg="add del mod">
          <ac:chgData name="One Skill" userId="8d49c830ac36a521" providerId="LiveId" clId="{9C6BF567-19FF-6142-9BC2-417BEDDDAE24}" dt="2020-12-20T15:35:00.393" v="982" actId="478"/>
          <ac:spMkLst>
            <pc:docMk/>
            <pc:sldMk cId="3046787693" sldId="273"/>
            <ac:spMk id="18" creationId="{AE35A628-2A90-FB43-8382-B97AE1A09DBF}"/>
          </ac:spMkLst>
        </pc:spChg>
        <pc:spChg chg="add del mod">
          <ac:chgData name="One Skill" userId="8d49c830ac36a521" providerId="LiveId" clId="{9C6BF567-19FF-6142-9BC2-417BEDDDAE24}" dt="2020-12-20T15:35:01.501" v="983" actId="478"/>
          <ac:spMkLst>
            <pc:docMk/>
            <pc:sldMk cId="3046787693" sldId="273"/>
            <ac:spMk id="19" creationId="{F0EE7014-8CB7-EC47-BB85-AC1705D80C14}"/>
          </ac:spMkLst>
        </pc:spChg>
        <pc:spChg chg="add del mod">
          <ac:chgData name="One Skill" userId="8d49c830ac36a521" providerId="LiveId" clId="{9C6BF567-19FF-6142-9BC2-417BEDDDAE24}" dt="2020-12-20T15:35:02.618" v="984" actId="478"/>
          <ac:spMkLst>
            <pc:docMk/>
            <pc:sldMk cId="3046787693" sldId="273"/>
            <ac:spMk id="20" creationId="{D06AD1E7-A752-1D4B-9B48-E7A72EA9DF03}"/>
          </ac:spMkLst>
        </pc:spChg>
        <pc:spChg chg="add mod">
          <ac:chgData name="One Skill" userId="8d49c830ac36a521" providerId="LiveId" clId="{9C6BF567-19FF-6142-9BC2-417BEDDDAE24}" dt="2020-12-20T15:38:59.103" v="1011" actId="571"/>
          <ac:spMkLst>
            <pc:docMk/>
            <pc:sldMk cId="3046787693" sldId="273"/>
            <ac:spMk id="21" creationId="{7958C28E-E5A8-E547-8660-BA14AB085DAE}"/>
          </ac:spMkLst>
        </pc:spChg>
        <pc:spChg chg="add del mod">
          <ac:chgData name="One Skill" userId="8d49c830ac36a521" providerId="LiveId" clId="{9C6BF567-19FF-6142-9BC2-417BEDDDAE24}" dt="2020-12-20T15:49:51.931" v="1150" actId="478"/>
          <ac:spMkLst>
            <pc:docMk/>
            <pc:sldMk cId="3046787693" sldId="273"/>
            <ac:spMk id="22" creationId="{18BB1EAC-F292-8744-AA4D-DE2D8BCC99B1}"/>
          </ac:spMkLst>
        </pc:spChg>
        <pc:spChg chg="add del mod">
          <ac:chgData name="One Skill" userId="8d49c830ac36a521" providerId="LiveId" clId="{9C6BF567-19FF-6142-9BC2-417BEDDDAE24}" dt="2020-12-20T15:41:37.157" v="1068" actId="478"/>
          <ac:spMkLst>
            <pc:docMk/>
            <pc:sldMk cId="3046787693" sldId="273"/>
            <ac:spMk id="23" creationId="{7179762A-EA32-8E47-B0F5-B79370B165C6}"/>
          </ac:spMkLst>
        </pc:spChg>
        <pc:spChg chg="add mod">
          <ac:chgData name="One Skill" userId="8d49c830ac36a521" providerId="LiveId" clId="{9C6BF567-19FF-6142-9BC2-417BEDDDAE24}" dt="2020-12-20T15:41:28.898" v="1067" actId="571"/>
          <ac:spMkLst>
            <pc:docMk/>
            <pc:sldMk cId="3046787693" sldId="273"/>
            <ac:spMk id="24" creationId="{2B3CA682-A409-6846-AC3E-1F0A291E2444}"/>
          </ac:spMkLst>
        </pc:spChg>
        <pc:spChg chg="add del mod">
          <ac:chgData name="One Skill" userId="8d49c830ac36a521" providerId="LiveId" clId="{9C6BF567-19FF-6142-9BC2-417BEDDDAE24}" dt="2020-12-20T15:45:59.568" v="1100" actId="478"/>
          <ac:spMkLst>
            <pc:docMk/>
            <pc:sldMk cId="3046787693" sldId="273"/>
            <ac:spMk id="25" creationId="{79049D33-9653-8142-BEC2-BFD7DDCAB071}"/>
          </ac:spMkLst>
        </pc:spChg>
        <pc:spChg chg="add del mod">
          <ac:chgData name="One Skill" userId="8d49c830ac36a521" providerId="LiveId" clId="{9C6BF567-19FF-6142-9BC2-417BEDDDAE24}" dt="2020-12-20T15:49:49.451" v="1147" actId="478"/>
          <ac:spMkLst>
            <pc:docMk/>
            <pc:sldMk cId="3046787693" sldId="273"/>
            <ac:spMk id="26" creationId="{6E078F45-057C-CB4A-863E-BB64354397D8}"/>
          </ac:spMkLst>
        </pc:spChg>
        <pc:spChg chg="add del mod">
          <ac:chgData name="One Skill" userId="8d49c830ac36a521" providerId="LiveId" clId="{9C6BF567-19FF-6142-9BC2-417BEDDDAE24}" dt="2020-12-20T15:49:50.964" v="1149" actId="478"/>
          <ac:spMkLst>
            <pc:docMk/>
            <pc:sldMk cId="3046787693" sldId="273"/>
            <ac:spMk id="27" creationId="{2D595E50-2974-F34A-989A-CDD5120538DB}"/>
          </ac:spMkLst>
        </pc:spChg>
        <pc:spChg chg="add mod">
          <ac:chgData name="One Skill" userId="8d49c830ac36a521" providerId="LiveId" clId="{9C6BF567-19FF-6142-9BC2-417BEDDDAE24}" dt="2020-12-20T15:51:37.600" v="1186" actId="1076"/>
          <ac:spMkLst>
            <pc:docMk/>
            <pc:sldMk cId="3046787693" sldId="273"/>
            <ac:spMk id="28" creationId="{F5655B3E-FE88-834E-A29C-AE048BDB4893}"/>
          </ac:spMkLst>
        </pc:spChg>
        <pc:spChg chg="add del mod">
          <ac:chgData name="One Skill" userId="8d49c830ac36a521" providerId="LiveId" clId="{9C6BF567-19FF-6142-9BC2-417BEDDDAE24}" dt="2020-12-20T15:49:50.482" v="1148" actId="478"/>
          <ac:spMkLst>
            <pc:docMk/>
            <pc:sldMk cId="3046787693" sldId="273"/>
            <ac:spMk id="29" creationId="{71B50B9E-F40D-814D-A4E8-736A8BFA77E2}"/>
          </ac:spMkLst>
        </pc:spChg>
        <pc:spChg chg="add mod">
          <ac:chgData name="One Skill" userId="8d49c830ac36a521" providerId="LiveId" clId="{9C6BF567-19FF-6142-9BC2-417BEDDDAE24}" dt="2020-12-20T15:51:37.600" v="1186" actId="1076"/>
          <ac:spMkLst>
            <pc:docMk/>
            <pc:sldMk cId="3046787693" sldId="273"/>
            <ac:spMk id="30" creationId="{9429F179-E309-5B4C-9AC1-9EAF871D7405}"/>
          </ac:spMkLst>
        </pc:spChg>
        <pc:spChg chg="add mod">
          <ac:chgData name="One Skill" userId="8d49c830ac36a521" providerId="LiveId" clId="{9C6BF567-19FF-6142-9BC2-417BEDDDAE24}" dt="2020-12-20T15:51:37.600" v="1186" actId="1076"/>
          <ac:spMkLst>
            <pc:docMk/>
            <pc:sldMk cId="3046787693" sldId="273"/>
            <ac:spMk id="31" creationId="{D53930A9-9ED7-C347-B138-C9D92018A994}"/>
          </ac:spMkLst>
        </pc:spChg>
        <pc:picChg chg="del">
          <ac:chgData name="One Skill" userId="8d49c830ac36a521" providerId="LiveId" clId="{9C6BF567-19FF-6142-9BC2-417BEDDDAE24}" dt="2020-12-20T15:12:59.262" v="789" actId="478"/>
          <ac:picMkLst>
            <pc:docMk/>
            <pc:sldMk cId="3046787693" sldId="273"/>
            <ac:picMk id="5" creationId="{D06CA14A-1988-B749-953E-210BAD5FF40E}"/>
          </ac:picMkLst>
        </pc:picChg>
        <pc:picChg chg="add mod">
          <ac:chgData name="One Skill" userId="8d49c830ac36a521" providerId="LiveId" clId="{9C6BF567-19FF-6142-9BC2-417BEDDDAE24}" dt="2020-12-20T15:41:28.560" v="1066" actId="1076"/>
          <ac:picMkLst>
            <pc:docMk/>
            <pc:sldMk cId="3046787693" sldId="273"/>
            <ac:picMk id="11" creationId="{EC7840E3-BAD3-A84E-B5ED-F442FFC9B8E6}"/>
          </ac:picMkLst>
        </pc:picChg>
        <pc:picChg chg="del mod">
          <ac:chgData name="One Skill" userId="8d49c830ac36a521" providerId="LiveId" clId="{9C6BF567-19FF-6142-9BC2-417BEDDDAE24}" dt="2020-12-20T15:13:24.488" v="796" actId="478"/>
          <ac:picMkLst>
            <pc:docMk/>
            <pc:sldMk cId="3046787693" sldId="273"/>
            <ac:picMk id="2054" creationId="{D7294908-9A58-794A-B85A-622DC85DAF8C}"/>
          </ac:picMkLst>
        </pc:picChg>
        <pc:picChg chg="add mod">
          <ac:chgData name="One Skill" userId="8d49c830ac36a521" providerId="LiveId" clId="{9C6BF567-19FF-6142-9BC2-417BEDDDAE24}" dt="2020-12-20T15:40:03.749" v="1034" actId="167"/>
          <ac:picMkLst>
            <pc:docMk/>
            <pc:sldMk cId="3046787693" sldId="273"/>
            <ac:picMk id="3074" creationId="{7E6FB2E9-7E21-1A4B-B7D9-51B1351B358F}"/>
          </ac:picMkLst>
        </pc:picChg>
      </pc:sldChg>
      <pc:sldChg chg="addSp delSp modSp add mod modTransition">
        <pc:chgData name="One Skill" userId="8d49c830ac36a521" providerId="LiveId" clId="{9C6BF567-19FF-6142-9BC2-417BEDDDAE24}" dt="2020-12-20T15:52:45.469" v="1187"/>
        <pc:sldMkLst>
          <pc:docMk/>
          <pc:sldMk cId="271936434" sldId="274"/>
        </pc:sldMkLst>
        <pc:spChg chg="mod">
          <ac:chgData name="One Skill" userId="8d49c830ac36a521" providerId="LiveId" clId="{9C6BF567-19FF-6142-9BC2-417BEDDDAE24}" dt="2020-12-20T15:28:56.234" v="920" actId="20577"/>
          <ac:spMkLst>
            <pc:docMk/>
            <pc:sldMk cId="271936434" sldId="274"/>
            <ac:spMk id="4" creationId="{D674933B-DF67-D14D-ACC6-194EA400210B}"/>
          </ac:spMkLst>
        </pc:spChg>
        <pc:spChg chg="add mod">
          <ac:chgData name="One Skill" userId="8d49c830ac36a521" providerId="LiveId" clId="{9C6BF567-19FF-6142-9BC2-417BEDDDAE24}" dt="2020-12-20T15:29:02.229" v="932" actId="20577"/>
          <ac:spMkLst>
            <pc:docMk/>
            <pc:sldMk cId="271936434" sldId="274"/>
            <ac:spMk id="5" creationId="{FD9FA5D4-F976-AF4C-AC07-03DCC1B85E22}"/>
          </ac:spMkLst>
        </pc:spChg>
        <pc:picChg chg="del">
          <ac:chgData name="One Skill" userId="8d49c830ac36a521" providerId="LiveId" clId="{9C6BF567-19FF-6142-9BC2-417BEDDDAE24}" dt="2020-12-20T15:30:23.001" v="952" actId="478"/>
          <ac:picMkLst>
            <pc:docMk/>
            <pc:sldMk cId="271936434" sldId="274"/>
            <ac:picMk id="6" creationId="{CEB538FE-34FC-714C-8121-3DEF7E6B040F}"/>
          </ac:picMkLst>
        </pc:picChg>
        <pc:picChg chg="add mod">
          <ac:chgData name="One Skill" userId="8d49c830ac36a521" providerId="LiveId" clId="{9C6BF567-19FF-6142-9BC2-417BEDDDAE24}" dt="2020-12-20T15:30:38.641" v="958" actId="108"/>
          <ac:picMkLst>
            <pc:docMk/>
            <pc:sldMk cId="271936434" sldId="274"/>
            <ac:picMk id="7" creationId="{3ABC9C15-A943-6549-9279-9BBD8A235D84}"/>
          </ac:picMkLst>
        </pc:picChg>
      </pc:sldChg>
      <pc:sldChg chg="add del setBg">
        <pc:chgData name="One Skill" userId="8d49c830ac36a521" providerId="LiveId" clId="{9C6BF567-19FF-6142-9BC2-417BEDDDAE24}" dt="2020-12-20T15:28:22.148" v="890"/>
        <pc:sldMkLst>
          <pc:docMk/>
          <pc:sldMk cId="1570673602" sldId="274"/>
        </pc:sldMkLst>
      </pc:sldChg>
      <pc:sldChg chg="addSp delSp modSp add mod modTransition setBg delAnim modAnim modNotesTx">
        <pc:chgData name="One Skill" userId="8d49c830ac36a521" providerId="LiveId" clId="{9C6BF567-19FF-6142-9BC2-417BEDDDAE24}" dt="2020-12-22T10:03:35.130" v="1764" actId="688"/>
        <pc:sldMkLst>
          <pc:docMk/>
          <pc:sldMk cId="51870337" sldId="275"/>
        </pc:sldMkLst>
        <pc:spChg chg="del">
          <ac:chgData name="One Skill" userId="8d49c830ac36a521" providerId="LiveId" clId="{9C6BF567-19FF-6142-9BC2-417BEDDDAE24}" dt="2020-12-20T16:16:10.903" v="1604" actId="478"/>
          <ac:spMkLst>
            <pc:docMk/>
            <pc:sldMk cId="51870337" sldId="275"/>
            <ac:spMk id="4" creationId="{0DFC0167-0BD0-B041-9661-1ACAF8DF29FE}"/>
          </ac:spMkLst>
        </pc:spChg>
        <pc:spChg chg="mod">
          <ac:chgData name="One Skill" userId="8d49c830ac36a521" providerId="LiveId" clId="{9C6BF567-19FF-6142-9BC2-417BEDDDAE24}" dt="2020-12-20T16:16:48.434" v="1612" actId="27803"/>
          <ac:spMkLst>
            <pc:docMk/>
            <pc:sldMk cId="51870337" sldId="275"/>
            <ac:spMk id="5" creationId="{7A5F71DC-C1B2-F24F-935A-97B3BB311D80}"/>
          </ac:spMkLst>
        </pc:spChg>
        <pc:spChg chg="mod topLvl">
          <ac:chgData name="One Skill" userId="8d49c830ac36a521" providerId="LiveId" clId="{9C6BF567-19FF-6142-9BC2-417BEDDDAE24}" dt="2020-12-20T15:31:19.186" v="967" actId="1076"/>
          <ac:spMkLst>
            <pc:docMk/>
            <pc:sldMk cId="51870337" sldId="275"/>
            <ac:spMk id="6" creationId="{86BA49A1-C4F8-6543-8240-061A4699B32F}"/>
          </ac:spMkLst>
        </pc:spChg>
        <pc:spChg chg="mod">
          <ac:chgData name="One Skill" userId="8d49c830ac36a521" providerId="LiveId" clId="{9C6BF567-19FF-6142-9BC2-417BEDDDAE24}" dt="2020-12-20T16:16:48.434" v="1612" actId="27803"/>
          <ac:spMkLst>
            <pc:docMk/>
            <pc:sldMk cId="51870337" sldId="275"/>
            <ac:spMk id="7" creationId="{7027C96C-E5BC-C841-9817-193F6B5FB3FB}"/>
          </ac:spMkLst>
        </pc:spChg>
        <pc:spChg chg="add del">
          <ac:chgData name="One Skill" userId="8d49c830ac36a521" providerId="LiveId" clId="{9C6BF567-19FF-6142-9BC2-417BEDDDAE24}" dt="2020-12-20T16:17:37.710" v="1619" actId="478"/>
          <ac:spMkLst>
            <pc:docMk/>
            <pc:sldMk cId="51870337" sldId="275"/>
            <ac:spMk id="8" creationId="{DCBE670D-0338-0647-B622-4E8BA29D19FA}"/>
          </ac:spMkLst>
        </pc:spChg>
        <pc:spChg chg="mod">
          <ac:chgData name="One Skill" userId="8d49c830ac36a521" providerId="LiveId" clId="{9C6BF567-19FF-6142-9BC2-417BEDDDAE24}" dt="2020-12-20T16:19:01.755" v="1625" actId="207"/>
          <ac:spMkLst>
            <pc:docMk/>
            <pc:sldMk cId="51870337" sldId="275"/>
            <ac:spMk id="11" creationId="{CD1B8F9A-FB3E-9B4E-85E1-524E7A251704}"/>
          </ac:spMkLst>
        </pc:spChg>
        <pc:spChg chg="add mod topLvl">
          <ac:chgData name="One Skill" userId="8d49c830ac36a521" providerId="LiveId" clId="{9C6BF567-19FF-6142-9BC2-417BEDDDAE24}" dt="2020-12-20T15:31:19.186" v="967" actId="1076"/>
          <ac:spMkLst>
            <pc:docMk/>
            <pc:sldMk cId="51870337" sldId="275"/>
            <ac:spMk id="12" creationId="{99D1D594-5228-7E40-8C11-673A42AE8EE2}"/>
          </ac:spMkLst>
        </pc:spChg>
        <pc:spChg chg="mod">
          <ac:chgData name="One Skill" userId="8d49c830ac36a521" providerId="LiveId" clId="{9C6BF567-19FF-6142-9BC2-417BEDDDAE24}" dt="2020-12-20T16:19:01.755" v="1625" actId="207"/>
          <ac:spMkLst>
            <pc:docMk/>
            <pc:sldMk cId="51870337" sldId="275"/>
            <ac:spMk id="15" creationId="{6CC1C29B-1477-494B-8F22-2B7063EDD326}"/>
          </ac:spMkLst>
        </pc:spChg>
        <pc:spChg chg="add del mod">
          <ac:chgData name="One Skill" userId="8d49c830ac36a521" providerId="LiveId" clId="{9C6BF567-19FF-6142-9BC2-417BEDDDAE24}" dt="2020-12-20T16:17:54.444" v="1623" actId="478"/>
          <ac:spMkLst>
            <pc:docMk/>
            <pc:sldMk cId="51870337" sldId="275"/>
            <ac:spMk id="16" creationId="{51CF64D9-7FE0-8746-A744-132984E45CDC}"/>
          </ac:spMkLst>
        </pc:spChg>
        <pc:spChg chg="del">
          <ac:chgData name="One Skill" userId="8d49c830ac36a521" providerId="LiveId" clId="{9C6BF567-19FF-6142-9BC2-417BEDDDAE24}" dt="2020-12-20T16:16:11.694" v="1605" actId="478"/>
          <ac:spMkLst>
            <pc:docMk/>
            <pc:sldMk cId="51870337" sldId="275"/>
            <ac:spMk id="18" creationId="{AE35A628-2A90-FB43-8382-B97AE1A09DBF}"/>
          </ac:spMkLst>
        </pc:spChg>
        <pc:spChg chg="del">
          <ac:chgData name="One Skill" userId="8d49c830ac36a521" providerId="LiveId" clId="{9C6BF567-19FF-6142-9BC2-417BEDDDAE24}" dt="2020-12-20T16:16:12.510" v="1606" actId="478"/>
          <ac:spMkLst>
            <pc:docMk/>
            <pc:sldMk cId="51870337" sldId="275"/>
            <ac:spMk id="19" creationId="{F0EE7014-8CB7-EC47-BB85-AC1705D80C14}"/>
          </ac:spMkLst>
        </pc:spChg>
        <pc:spChg chg="del">
          <ac:chgData name="One Skill" userId="8d49c830ac36a521" providerId="LiveId" clId="{9C6BF567-19FF-6142-9BC2-417BEDDDAE24}" dt="2020-12-20T16:16:13.367" v="1607" actId="478"/>
          <ac:spMkLst>
            <pc:docMk/>
            <pc:sldMk cId="51870337" sldId="275"/>
            <ac:spMk id="20" creationId="{D06AD1E7-A752-1D4B-9B48-E7A72EA9DF03}"/>
          </ac:spMkLst>
        </pc:spChg>
        <pc:spChg chg="add del mod">
          <ac:chgData name="One Skill" userId="8d49c830ac36a521" providerId="LiveId" clId="{9C6BF567-19FF-6142-9BC2-417BEDDDAE24}" dt="2020-12-20T16:17:54.444" v="1623" actId="478"/>
          <ac:spMkLst>
            <pc:docMk/>
            <pc:sldMk cId="51870337" sldId="275"/>
            <ac:spMk id="22" creationId="{8DC29CD1-5653-4641-8E0B-EFB8BD3E156A}"/>
          </ac:spMkLst>
        </pc:spChg>
        <pc:spChg chg="mod">
          <ac:chgData name="One Skill" userId="8d49c830ac36a521" providerId="LiveId" clId="{9C6BF567-19FF-6142-9BC2-417BEDDDAE24}" dt="2020-12-20T16:23:13.231" v="1647" actId="1076"/>
          <ac:spMkLst>
            <pc:docMk/>
            <pc:sldMk cId="51870337" sldId="275"/>
            <ac:spMk id="24" creationId="{480C9633-F820-3D45-9499-D282F58F0A66}"/>
          </ac:spMkLst>
        </pc:spChg>
        <pc:spChg chg="add mod">
          <ac:chgData name="One Skill" userId="8d49c830ac36a521" providerId="LiveId" clId="{9C6BF567-19FF-6142-9BC2-417BEDDDAE24}" dt="2020-12-22T10:03:35.130" v="1764" actId="688"/>
          <ac:spMkLst>
            <pc:docMk/>
            <pc:sldMk cId="51870337" sldId="275"/>
            <ac:spMk id="26" creationId="{D41648B8-54FC-9049-AD25-9FC457D2D522}"/>
          </ac:spMkLst>
        </pc:spChg>
        <pc:grpChg chg="del mod">
          <ac:chgData name="One Skill" userId="8d49c830ac36a521" providerId="LiveId" clId="{9C6BF567-19FF-6142-9BC2-417BEDDDAE24}" dt="2020-12-20T16:17:19.926" v="1616" actId="478"/>
          <ac:grpSpMkLst>
            <pc:docMk/>
            <pc:sldMk cId="51870337" sldId="275"/>
            <ac:grpSpMk id="3" creationId="{41CFB003-50CD-3E41-9718-E660349E5902}"/>
          </ac:grpSpMkLst>
        </pc:grpChg>
        <pc:grpChg chg="add del mod">
          <ac:chgData name="One Skill" userId="8d49c830ac36a521" providerId="LiveId" clId="{9C6BF567-19FF-6142-9BC2-417BEDDDAE24}" dt="2020-12-20T15:29:26.545" v="949" actId="165"/>
          <ac:grpSpMkLst>
            <pc:docMk/>
            <pc:sldMk cId="51870337" sldId="275"/>
            <ac:grpSpMk id="3" creationId="{7E73A44A-73D0-FB49-91C2-77C4D19C4622}"/>
          </ac:grpSpMkLst>
        </pc:grpChg>
        <pc:grpChg chg="del mod">
          <ac:chgData name="One Skill" userId="8d49c830ac36a521" providerId="LiveId" clId="{9C6BF567-19FF-6142-9BC2-417BEDDDAE24}" dt="2020-12-20T16:20:29.873" v="1626" actId="478"/>
          <ac:grpSpMkLst>
            <pc:docMk/>
            <pc:sldMk cId="51870337" sldId="275"/>
            <ac:grpSpMk id="9" creationId="{6A638F77-2EE5-F447-82FE-7587DE767BA0}"/>
          </ac:grpSpMkLst>
        </pc:grpChg>
        <pc:picChg chg="del">
          <ac:chgData name="One Skill" userId="8d49c830ac36a521" providerId="LiveId" clId="{9C6BF567-19FF-6142-9BC2-417BEDDDAE24}" dt="2020-12-20T15:30:56.653" v="963" actId="478"/>
          <ac:picMkLst>
            <pc:docMk/>
            <pc:sldMk cId="51870337" sldId="275"/>
            <ac:picMk id="11" creationId="{EC7840E3-BAD3-A84E-B5ED-F442FFC9B8E6}"/>
          </ac:picMkLst>
        </pc:picChg>
        <pc:picChg chg="add mod">
          <ac:chgData name="One Skill" userId="8d49c830ac36a521" providerId="LiveId" clId="{9C6BF567-19FF-6142-9BC2-417BEDDDAE24}" dt="2020-12-20T16:23:33.249" v="1654" actId="1076"/>
          <ac:picMkLst>
            <pc:docMk/>
            <pc:sldMk cId="51870337" sldId="275"/>
            <ac:picMk id="13" creationId="{A756BC14-D990-AE45-A8C6-1B6F0B9533CD}"/>
          </ac:picMkLst>
        </pc:picChg>
        <pc:picChg chg="add del mod">
          <ac:chgData name="One Skill" userId="8d49c830ac36a521" providerId="LiveId" clId="{9C6BF567-19FF-6142-9BC2-417BEDDDAE24}" dt="2020-12-20T16:16:48.434" v="1612" actId="27803"/>
          <ac:picMkLst>
            <pc:docMk/>
            <pc:sldMk cId="51870337" sldId="275"/>
            <ac:picMk id="14" creationId="{41CFB003-50CD-3E41-9718-E660349E5902}"/>
          </ac:picMkLst>
        </pc:picChg>
        <pc:picChg chg="add del mod">
          <ac:chgData name="One Skill" userId="8d49c830ac36a521" providerId="LiveId" clId="{9C6BF567-19FF-6142-9BC2-417BEDDDAE24}" dt="2020-12-20T16:17:32.179" v="1618" actId="27803"/>
          <ac:picMkLst>
            <pc:docMk/>
            <pc:sldMk cId="51870337" sldId="275"/>
            <ac:picMk id="17" creationId="{6A638F77-2EE5-F447-82FE-7587DE767BA0}"/>
          </ac:picMkLst>
        </pc:picChg>
        <pc:picChg chg="add del mod">
          <ac:chgData name="One Skill" userId="8d49c830ac36a521" providerId="LiveId" clId="{9C6BF567-19FF-6142-9BC2-417BEDDDAE24}" dt="2020-12-20T16:21:38.913" v="1631" actId="27803"/>
          <ac:picMkLst>
            <pc:docMk/>
            <pc:sldMk cId="51870337" sldId="275"/>
            <ac:picMk id="23" creationId="{480C9633-F820-3D45-9499-D282F58F0A66}"/>
          </ac:picMkLst>
        </pc:picChg>
        <pc:picChg chg="del">
          <ac:chgData name="One Skill" userId="8d49c830ac36a521" providerId="LiveId" clId="{9C6BF567-19FF-6142-9BC2-417BEDDDAE24}" dt="2020-12-20T15:33:58.124" v="971" actId="478"/>
          <ac:picMkLst>
            <pc:docMk/>
            <pc:sldMk cId="51870337" sldId="275"/>
            <ac:picMk id="3074" creationId="{7E6FB2E9-7E21-1A4B-B7D9-51B1351B358F}"/>
          </ac:picMkLst>
        </pc:picChg>
        <pc:picChg chg="add mod">
          <ac:chgData name="One Skill" userId="8d49c830ac36a521" providerId="LiveId" clId="{9C6BF567-19FF-6142-9BC2-417BEDDDAE24}" dt="2020-12-20T16:23:24.529" v="1650" actId="167"/>
          <ac:picMkLst>
            <pc:docMk/>
            <pc:sldMk cId="51870337" sldId="275"/>
            <ac:picMk id="5122" creationId="{D29F581C-915B-3B4C-9A89-1AA8FB4A24DC}"/>
          </ac:picMkLst>
        </pc:picChg>
      </pc:sldChg>
      <pc:sldChg chg="add del setBg">
        <pc:chgData name="One Skill" userId="8d49c830ac36a521" providerId="LiveId" clId="{9C6BF567-19FF-6142-9BC2-417BEDDDAE24}" dt="2020-12-20T15:28:22.148" v="890"/>
        <pc:sldMkLst>
          <pc:docMk/>
          <pc:sldMk cId="2699497628" sldId="275"/>
        </pc:sldMkLst>
      </pc:sldChg>
    </pc:docChg>
  </pc:docChgLst>
  <pc:docChgLst>
    <pc:chgData name="One Skill" userId="8d49c830ac36a521" providerId="LiveId" clId="{278D196C-FD3A-4748-A36F-32EA83744273}"/>
    <pc:docChg chg="custSel modSld">
      <pc:chgData name="One Skill" userId="8d49c830ac36a521" providerId="LiveId" clId="{278D196C-FD3A-4748-A36F-32EA83744273}" dt="2022-09-20T12:14:13.428" v="60"/>
      <pc:docMkLst>
        <pc:docMk/>
      </pc:docMkLst>
      <pc:sldChg chg="delSp modSp mod">
        <pc:chgData name="One Skill" userId="8d49c830ac36a521" providerId="LiveId" clId="{278D196C-FD3A-4748-A36F-32EA83744273}" dt="2022-09-20T12:14:13.428" v="60"/>
        <pc:sldMkLst>
          <pc:docMk/>
          <pc:sldMk cId="2385354970" sldId="267"/>
        </pc:sldMkLst>
        <pc:spChg chg="mod">
          <ac:chgData name="One Skill" userId="8d49c830ac36a521" providerId="LiveId" clId="{278D196C-FD3A-4748-A36F-32EA83744273}" dt="2022-09-20T12:12:53.374" v="1" actId="2711"/>
          <ac:spMkLst>
            <pc:docMk/>
            <pc:sldMk cId="2385354970" sldId="267"/>
            <ac:spMk id="24" creationId="{05D0BD90-6384-4F42-BDBE-A945AF012A9F}"/>
          </ac:spMkLst>
        </pc:spChg>
        <pc:spChg chg="mod">
          <ac:chgData name="One Skill" userId="8d49c830ac36a521" providerId="LiveId" clId="{278D196C-FD3A-4748-A36F-32EA83744273}" dt="2022-09-20T12:12:53.374" v="1" actId="2711"/>
          <ac:spMkLst>
            <pc:docMk/>
            <pc:sldMk cId="2385354970" sldId="267"/>
            <ac:spMk id="25" creationId="{7D1D4DDA-3BA2-7F47-974A-FC6F909C89E4}"/>
          </ac:spMkLst>
        </pc:spChg>
        <pc:graphicFrameChg chg="mod">
          <ac:chgData name="One Skill" userId="8d49c830ac36a521" providerId="LiveId" clId="{278D196C-FD3A-4748-A36F-32EA83744273}" dt="2022-09-20T12:12:53.374" v="1" actId="2711"/>
          <ac:graphicFrameMkLst>
            <pc:docMk/>
            <pc:sldMk cId="2385354970" sldId="267"/>
            <ac:graphicFrameMk id="4" creationId="{B2D661A4-8895-1E43-9238-4B6D30F2FF2A}"/>
          </ac:graphicFrameMkLst>
        </pc:graphicFrameChg>
        <pc:graphicFrameChg chg="mod">
          <ac:chgData name="One Skill" userId="8d49c830ac36a521" providerId="LiveId" clId="{278D196C-FD3A-4748-A36F-32EA83744273}" dt="2022-09-20T12:12:53.374" v="1" actId="2711"/>
          <ac:graphicFrameMkLst>
            <pc:docMk/>
            <pc:sldMk cId="2385354970" sldId="267"/>
            <ac:graphicFrameMk id="6" creationId="{039C2E45-7383-084C-A25A-231F40FCFD88}"/>
          </ac:graphicFrameMkLst>
        </pc:graphicFrameChg>
        <pc:graphicFrameChg chg="mod">
          <ac:chgData name="One Skill" userId="8d49c830ac36a521" providerId="LiveId" clId="{278D196C-FD3A-4748-A36F-32EA83744273}" dt="2022-09-20T12:12:53.374" v="1" actId="2711"/>
          <ac:graphicFrameMkLst>
            <pc:docMk/>
            <pc:sldMk cId="2385354970" sldId="267"/>
            <ac:graphicFrameMk id="12" creationId="{C195487E-923E-634E-A4C3-E9368C2DE565}"/>
          </ac:graphicFrameMkLst>
        </pc:graphicFrameChg>
        <pc:graphicFrameChg chg="mod">
          <ac:chgData name="One Skill" userId="8d49c830ac36a521" providerId="LiveId" clId="{278D196C-FD3A-4748-A36F-32EA83744273}" dt="2022-09-20T12:12:53.374" v="1" actId="2711"/>
          <ac:graphicFrameMkLst>
            <pc:docMk/>
            <pc:sldMk cId="2385354970" sldId="267"/>
            <ac:graphicFrameMk id="17" creationId="{BA3A39B2-158B-2B4C-A1B4-DCCBD75CA15C}"/>
          </ac:graphicFrameMkLst>
        </pc:graphicFrameChg>
        <pc:picChg chg="mod">
          <ac:chgData name="One Skill" userId="8d49c830ac36a521" providerId="LiveId" clId="{278D196C-FD3A-4748-A36F-32EA83744273}" dt="2022-09-20T12:14:13.428" v="60"/>
          <ac:picMkLst>
            <pc:docMk/>
            <pc:sldMk cId="2385354970" sldId="267"/>
            <ac:picMk id="2" creationId="{FAE37928-628E-1B40-972B-1FCDC7355668}"/>
          </ac:picMkLst>
        </pc:picChg>
        <pc:picChg chg="del">
          <ac:chgData name="One Skill" userId="8d49c830ac36a521" providerId="LiveId" clId="{278D196C-FD3A-4748-A36F-32EA83744273}" dt="2022-09-20T12:12:31.120" v="0" actId="478"/>
          <ac:picMkLst>
            <pc:docMk/>
            <pc:sldMk cId="2385354970" sldId="267"/>
            <ac:picMk id="15" creationId="{4585492B-79BB-884D-882B-A9BE96D5BE87}"/>
          </ac:picMkLst>
        </pc:picChg>
        <pc:cxnChg chg="mod">
          <ac:chgData name="One Skill" userId="8d49c830ac36a521" providerId="LiveId" clId="{278D196C-FD3A-4748-A36F-32EA83744273}" dt="2022-09-20T12:12:53.374" v="1" actId="2711"/>
          <ac:cxnSpMkLst>
            <pc:docMk/>
            <pc:sldMk cId="2385354970" sldId="267"/>
            <ac:cxnSpMk id="7" creationId="{4AFAC6AD-E06A-BD4A-AB39-35849B2BFA2D}"/>
          </ac:cxnSpMkLst>
        </pc:cxnChg>
        <pc:cxnChg chg="mod">
          <ac:chgData name="One Skill" userId="8d49c830ac36a521" providerId="LiveId" clId="{278D196C-FD3A-4748-A36F-32EA83744273}" dt="2022-09-20T12:12:53.374" v="1" actId="2711"/>
          <ac:cxnSpMkLst>
            <pc:docMk/>
            <pc:sldMk cId="2385354970" sldId="267"/>
            <ac:cxnSpMk id="13" creationId="{70ECD39E-EC9A-954A-B4CF-9BCD99C8CFAE}"/>
          </ac:cxnSpMkLst>
        </pc:cxnChg>
        <pc:cxnChg chg="mod">
          <ac:chgData name="One Skill" userId="8d49c830ac36a521" providerId="LiveId" clId="{278D196C-FD3A-4748-A36F-32EA83744273}" dt="2022-09-20T12:12:53.374" v="1" actId="2711"/>
          <ac:cxnSpMkLst>
            <pc:docMk/>
            <pc:sldMk cId="2385354970" sldId="267"/>
            <ac:cxnSpMk id="28" creationId="{0DF68F12-370D-1E45-B388-B3EB7E9D3A9F}"/>
          </ac:cxnSpMkLst>
        </pc:cxnChg>
      </pc:sldChg>
    </pc:docChg>
  </pc:docChgLst>
  <pc:docChgLst>
    <pc:chgData name="One Skill" userId="8d49c830ac36a521" providerId="LiveId" clId="{E20B0766-6B0D-AD41-83DE-CFBF7E5310C1}"/>
    <pc:docChg chg="undo custSel addSld delSld modSld addSection modSection">
      <pc:chgData name="One Skill" userId="8d49c830ac36a521" providerId="LiveId" clId="{E20B0766-6B0D-AD41-83DE-CFBF7E5310C1}" dt="2020-12-20T14:09:02.766" v="610"/>
      <pc:docMkLst>
        <pc:docMk/>
      </pc:docMkLst>
      <pc:sldChg chg="addSp delSp modSp new">
        <pc:chgData name="One Skill" userId="8d49c830ac36a521" providerId="LiveId" clId="{E20B0766-6B0D-AD41-83DE-CFBF7E5310C1}" dt="2020-12-20T12:33:22.771" v="3"/>
        <pc:sldMkLst>
          <pc:docMk/>
          <pc:sldMk cId="3595122145" sldId="263"/>
        </pc:sldMkLst>
        <pc:spChg chg="add del mod">
          <ac:chgData name="One Skill" userId="8d49c830ac36a521" providerId="LiveId" clId="{E20B0766-6B0D-AD41-83DE-CFBF7E5310C1}" dt="2020-12-20T12:33:14.528" v="2"/>
          <ac:spMkLst>
            <pc:docMk/>
            <pc:sldMk cId="3595122145" sldId="263"/>
            <ac:spMk id="2" creationId="{403D44C6-B6C2-604A-BB69-87B288B65A29}"/>
          </ac:spMkLst>
        </pc:spChg>
        <pc:picChg chg="add">
          <ac:chgData name="One Skill" userId="8d49c830ac36a521" providerId="LiveId" clId="{E20B0766-6B0D-AD41-83DE-CFBF7E5310C1}" dt="2020-12-20T12:33:22.771" v="3"/>
          <ac:picMkLst>
            <pc:docMk/>
            <pc:sldMk cId="3595122145" sldId="263"/>
            <ac:picMk id="1026" creationId="{F52477A1-8667-0B4D-A8CA-BA565C6FD23D}"/>
          </ac:picMkLst>
        </pc:picChg>
      </pc:sldChg>
      <pc:sldChg chg="addSp new modNotesTx">
        <pc:chgData name="One Skill" userId="8d49c830ac36a521" providerId="LiveId" clId="{E20B0766-6B0D-AD41-83DE-CFBF7E5310C1}" dt="2020-12-20T12:36:34.173" v="8" actId="20577"/>
        <pc:sldMkLst>
          <pc:docMk/>
          <pc:sldMk cId="1413377506" sldId="264"/>
        </pc:sldMkLst>
        <pc:picChg chg="add">
          <ac:chgData name="One Skill" userId="8d49c830ac36a521" providerId="LiveId" clId="{E20B0766-6B0D-AD41-83DE-CFBF7E5310C1}" dt="2020-12-20T12:34:06.745" v="5"/>
          <ac:picMkLst>
            <pc:docMk/>
            <pc:sldMk cId="1413377506" sldId="264"/>
            <ac:picMk id="2050" creationId="{1EF9DC17-5A1D-6041-A649-D079731789D6}"/>
          </ac:picMkLst>
        </pc:picChg>
      </pc:sldChg>
      <pc:sldChg chg="addSp modSp new mod">
        <pc:chgData name="One Skill" userId="8d49c830ac36a521" providerId="LiveId" clId="{E20B0766-6B0D-AD41-83DE-CFBF7E5310C1}" dt="2020-12-20T12:41:30.190" v="13" actId="12788"/>
        <pc:sldMkLst>
          <pc:docMk/>
          <pc:sldMk cId="1831226089" sldId="265"/>
        </pc:sldMkLst>
        <pc:picChg chg="add mod">
          <ac:chgData name="One Skill" userId="8d49c830ac36a521" providerId="LiveId" clId="{E20B0766-6B0D-AD41-83DE-CFBF7E5310C1}" dt="2020-12-20T12:41:30.190" v="13" actId="12788"/>
          <ac:picMkLst>
            <pc:docMk/>
            <pc:sldMk cId="1831226089" sldId="265"/>
            <ac:picMk id="2" creationId="{839FB58E-2446-0640-B9F9-19F94B464284}"/>
          </ac:picMkLst>
        </pc:picChg>
      </pc:sldChg>
      <pc:sldChg chg="addSp new">
        <pc:chgData name="One Skill" userId="8d49c830ac36a521" providerId="LiveId" clId="{E20B0766-6B0D-AD41-83DE-CFBF7E5310C1}" dt="2020-12-20T12:49:39.862" v="15"/>
        <pc:sldMkLst>
          <pc:docMk/>
          <pc:sldMk cId="3148394109" sldId="266"/>
        </pc:sldMkLst>
        <pc:picChg chg="add">
          <ac:chgData name="One Skill" userId="8d49c830ac36a521" providerId="LiveId" clId="{E20B0766-6B0D-AD41-83DE-CFBF7E5310C1}" dt="2020-12-20T12:49:39.862" v="15"/>
          <ac:picMkLst>
            <pc:docMk/>
            <pc:sldMk cId="3148394109" sldId="266"/>
            <ac:picMk id="2" creationId="{3BD3F457-0A7F-0541-86B3-43CD546ECE6B}"/>
          </ac:picMkLst>
        </pc:picChg>
      </pc:sldChg>
      <pc:sldChg chg="addSp delSp modSp new mod">
        <pc:chgData name="One Skill" userId="8d49c830ac36a521" providerId="LiveId" clId="{E20B0766-6B0D-AD41-83DE-CFBF7E5310C1}" dt="2020-12-20T13:21:28.202" v="379" actId="14861"/>
        <pc:sldMkLst>
          <pc:docMk/>
          <pc:sldMk cId="2385354970" sldId="267"/>
        </pc:sldMkLst>
        <pc:graphicFrameChg chg="add del mod modGraphic">
          <ac:chgData name="One Skill" userId="8d49c830ac36a521" providerId="LiveId" clId="{E20B0766-6B0D-AD41-83DE-CFBF7E5310C1}" dt="2020-12-20T13:20:13.880" v="144" actId="478"/>
          <ac:graphicFrameMkLst>
            <pc:docMk/>
            <pc:sldMk cId="2385354970" sldId="267"/>
            <ac:graphicFrameMk id="4" creationId="{8C89E764-AC95-0843-B2C7-D94F01272EDD}"/>
          </ac:graphicFrameMkLst>
        </pc:graphicFrameChg>
        <pc:graphicFrameChg chg="add mod modGraphic">
          <ac:chgData name="One Skill" userId="8d49c830ac36a521" providerId="LiveId" clId="{E20B0766-6B0D-AD41-83DE-CFBF7E5310C1}" dt="2020-12-20T13:21:28.202" v="379" actId="14861"/>
          <ac:graphicFrameMkLst>
            <pc:docMk/>
            <pc:sldMk cId="2385354970" sldId="267"/>
            <ac:graphicFrameMk id="6" creationId="{039C2E45-7383-084C-A25A-231F40FCFD88}"/>
          </ac:graphicFrameMkLst>
        </pc:graphicFrameChg>
        <pc:picChg chg="add mod">
          <ac:chgData name="One Skill" userId="8d49c830ac36a521" providerId="LiveId" clId="{E20B0766-6B0D-AD41-83DE-CFBF7E5310C1}" dt="2020-12-20T13:13:13.247" v="17"/>
          <ac:picMkLst>
            <pc:docMk/>
            <pc:sldMk cId="2385354970" sldId="267"/>
            <ac:picMk id="2" creationId="{FAE37928-628E-1B40-972B-1FCDC7355668}"/>
          </ac:picMkLst>
        </pc:picChg>
      </pc:sldChg>
      <pc:sldChg chg="addSp delSp modSp new mod modTransition setBg">
        <pc:chgData name="One Skill" userId="8d49c830ac36a521" providerId="LiveId" clId="{E20B0766-6B0D-AD41-83DE-CFBF7E5310C1}" dt="2020-12-20T13:37:04.217" v="430" actId="20577"/>
        <pc:sldMkLst>
          <pc:docMk/>
          <pc:sldMk cId="97523264" sldId="268"/>
        </pc:sldMkLst>
        <pc:spChg chg="add mod">
          <ac:chgData name="One Skill" userId="8d49c830ac36a521" providerId="LiveId" clId="{E20B0766-6B0D-AD41-83DE-CFBF7E5310C1}" dt="2020-12-20T13:16:31.021" v="79" actId="692"/>
          <ac:spMkLst>
            <pc:docMk/>
            <pc:sldMk cId="97523264" sldId="268"/>
            <ac:spMk id="2" creationId="{B8A42B65-566C-0A41-B8C2-5032B07BD196}"/>
          </ac:spMkLst>
        </pc:spChg>
        <pc:spChg chg="add del mod">
          <ac:chgData name="One Skill" userId="8d49c830ac36a521" providerId="LiveId" clId="{E20B0766-6B0D-AD41-83DE-CFBF7E5310C1}" dt="2020-12-20T13:14:03.881" v="27" actId="478"/>
          <ac:spMkLst>
            <pc:docMk/>
            <pc:sldMk cId="97523264" sldId="268"/>
            <ac:spMk id="3" creationId="{28C9CB96-631F-B24C-8E1D-C33AA910D36C}"/>
          </ac:spMkLst>
        </pc:spChg>
        <pc:spChg chg="add mod">
          <ac:chgData name="One Skill" userId="8d49c830ac36a521" providerId="LiveId" clId="{E20B0766-6B0D-AD41-83DE-CFBF7E5310C1}" dt="2020-12-20T13:37:04.217" v="430" actId="20577"/>
          <ac:spMkLst>
            <pc:docMk/>
            <pc:sldMk cId="97523264" sldId="268"/>
            <ac:spMk id="4" creationId="{D674933B-DF67-D14D-ACC6-194EA400210B}"/>
          </ac:spMkLst>
        </pc:spChg>
      </pc:sldChg>
      <pc:sldChg chg="new del">
        <pc:chgData name="One Skill" userId="8d49c830ac36a521" providerId="LiveId" clId="{E20B0766-6B0D-AD41-83DE-CFBF7E5310C1}" dt="2020-12-20T13:17:26.996" v="86" actId="680"/>
        <pc:sldMkLst>
          <pc:docMk/>
          <pc:sldMk cId="2354730426" sldId="269"/>
        </pc:sldMkLst>
      </pc:sldChg>
      <pc:sldChg chg="addSp delSp modSp add mod modTransition setBg delAnim modAnim">
        <pc:chgData name="One Skill" userId="8d49c830ac36a521" providerId="LiveId" clId="{E20B0766-6B0D-AD41-83DE-CFBF7E5310C1}" dt="2020-12-20T14:09:02.766" v="610"/>
        <pc:sldMkLst>
          <pc:docMk/>
          <pc:sldMk cId="3842807558" sldId="269"/>
        </pc:sldMkLst>
        <pc:spChg chg="del">
          <ac:chgData name="One Skill" userId="8d49c830ac36a521" providerId="LiveId" clId="{E20B0766-6B0D-AD41-83DE-CFBF7E5310C1}" dt="2020-12-20T13:17:31.442" v="88" actId="478"/>
          <ac:spMkLst>
            <pc:docMk/>
            <pc:sldMk cId="3842807558" sldId="269"/>
            <ac:spMk id="2" creationId="{B8A42B65-566C-0A41-B8C2-5032B07BD196}"/>
          </ac:spMkLst>
        </pc:spChg>
        <pc:spChg chg="del mod topLvl">
          <ac:chgData name="One Skill" userId="8d49c830ac36a521" providerId="LiveId" clId="{E20B0766-6B0D-AD41-83DE-CFBF7E5310C1}" dt="2020-12-20T13:27:07.615" v="412" actId="478"/>
          <ac:spMkLst>
            <pc:docMk/>
            <pc:sldMk cId="3842807558" sldId="269"/>
            <ac:spMk id="4" creationId="{D674933B-DF67-D14D-ACC6-194EA400210B}"/>
          </ac:spMkLst>
        </pc:spChg>
        <pc:spChg chg="add mod topLvl">
          <ac:chgData name="One Skill" userId="8d49c830ac36a521" providerId="LiveId" clId="{E20B0766-6B0D-AD41-83DE-CFBF7E5310C1}" dt="2020-12-20T14:02:18.471" v="518" actId="166"/>
          <ac:spMkLst>
            <pc:docMk/>
            <pc:sldMk cId="3842807558" sldId="269"/>
            <ac:spMk id="5" creationId="{67ABF447-6E17-1A45-AD94-46DCD25C1D16}"/>
          </ac:spMkLst>
        </pc:spChg>
        <pc:spChg chg="add mod">
          <ac:chgData name="One Skill" userId="8d49c830ac36a521" providerId="LiveId" clId="{E20B0766-6B0D-AD41-83DE-CFBF7E5310C1}" dt="2020-12-20T13:27:19.297" v="416" actId="14100"/>
          <ac:spMkLst>
            <pc:docMk/>
            <pc:sldMk cId="3842807558" sldId="269"/>
            <ac:spMk id="10" creationId="{CF6B2B7C-89ED-F540-A64D-0D5E18A71354}"/>
          </ac:spMkLst>
        </pc:spChg>
        <pc:spChg chg="add mod">
          <ac:chgData name="One Skill" userId="8d49c830ac36a521" providerId="LiveId" clId="{E20B0766-6B0D-AD41-83DE-CFBF7E5310C1}" dt="2020-12-20T14:02:18.471" v="518" actId="166"/>
          <ac:spMkLst>
            <pc:docMk/>
            <pc:sldMk cId="3842807558" sldId="269"/>
            <ac:spMk id="11" creationId="{F1ABBEE1-A4F3-6746-AE3A-4B6E12CE6CA3}"/>
          </ac:spMkLst>
        </pc:spChg>
        <pc:spChg chg="add mod">
          <ac:chgData name="One Skill" userId="8d49c830ac36a521" providerId="LiveId" clId="{E20B0766-6B0D-AD41-83DE-CFBF7E5310C1}" dt="2020-12-20T14:08:56.990" v="608" actId="207"/>
          <ac:spMkLst>
            <pc:docMk/>
            <pc:sldMk cId="3842807558" sldId="269"/>
            <ac:spMk id="12" creationId="{A349B309-EFF8-E142-87D1-31756D1C6B55}"/>
          </ac:spMkLst>
        </pc:spChg>
        <pc:spChg chg="add del mod">
          <ac:chgData name="One Skill" userId="8d49c830ac36a521" providerId="LiveId" clId="{E20B0766-6B0D-AD41-83DE-CFBF7E5310C1}" dt="2020-12-20T14:00:21.933" v="488" actId="478"/>
          <ac:spMkLst>
            <pc:docMk/>
            <pc:sldMk cId="3842807558" sldId="269"/>
            <ac:spMk id="13" creationId="{E2F69725-97E2-D843-BB94-AE048D35B4F2}"/>
          </ac:spMkLst>
        </pc:spChg>
        <pc:spChg chg="add del mod">
          <ac:chgData name="One Skill" userId="8d49c830ac36a521" providerId="LiveId" clId="{E20B0766-6B0D-AD41-83DE-CFBF7E5310C1}" dt="2020-12-20T14:00:21.933" v="488" actId="478"/>
          <ac:spMkLst>
            <pc:docMk/>
            <pc:sldMk cId="3842807558" sldId="269"/>
            <ac:spMk id="14" creationId="{853E4C59-4A42-7141-8D63-D6175A622EA9}"/>
          </ac:spMkLst>
        </pc:spChg>
        <pc:spChg chg="add del mod">
          <ac:chgData name="One Skill" userId="8d49c830ac36a521" providerId="LiveId" clId="{E20B0766-6B0D-AD41-83DE-CFBF7E5310C1}" dt="2020-12-20T14:01:05.771" v="500" actId="478"/>
          <ac:spMkLst>
            <pc:docMk/>
            <pc:sldMk cId="3842807558" sldId="269"/>
            <ac:spMk id="15" creationId="{7695AF1C-83F2-154D-87AB-5D7CE3D8265C}"/>
          </ac:spMkLst>
        </pc:spChg>
        <pc:spChg chg="add del mod">
          <ac:chgData name="One Skill" userId="8d49c830ac36a521" providerId="LiveId" clId="{E20B0766-6B0D-AD41-83DE-CFBF7E5310C1}" dt="2020-12-20T14:06:54.038" v="562" actId="478"/>
          <ac:spMkLst>
            <pc:docMk/>
            <pc:sldMk cId="3842807558" sldId="269"/>
            <ac:spMk id="16" creationId="{D356632F-E72E-FD40-B2F9-CC0EA5CB7727}"/>
          </ac:spMkLst>
        </pc:spChg>
        <pc:spChg chg="add del mod">
          <ac:chgData name="One Skill" userId="8d49c830ac36a521" providerId="LiveId" clId="{E20B0766-6B0D-AD41-83DE-CFBF7E5310C1}" dt="2020-12-20T14:06:54.038" v="562" actId="478"/>
          <ac:spMkLst>
            <pc:docMk/>
            <pc:sldMk cId="3842807558" sldId="269"/>
            <ac:spMk id="17" creationId="{08362F7D-A515-9E4E-BFB2-8793F5DD0F07}"/>
          </ac:spMkLst>
        </pc:spChg>
        <pc:grpChg chg="add del mod">
          <ac:chgData name="One Skill" userId="8d49c830ac36a521" providerId="LiveId" clId="{E20B0766-6B0D-AD41-83DE-CFBF7E5310C1}" dt="2020-12-20T13:25:44.533" v="410" actId="165"/>
          <ac:grpSpMkLst>
            <pc:docMk/>
            <pc:sldMk cId="3842807558" sldId="269"/>
            <ac:grpSpMk id="9" creationId="{E728AC41-9650-934D-9841-E006978D8266}"/>
          </ac:grpSpMkLst>
        </pc:grpChg>
        <pc:cxnChg chg="add del mod topLvl">
          <ac:chgData name="One Skill" userId="8d49c830ac36a521" providerId="LiveId" clId="{E20B0766-6B0D-AD41-83DE-CFBF7E5310C1}" dt="2020-12-20T13:27:05.045" v="411" actId="478"/>
          <ac:cxnSpMkLst>
            <pc:docMk/>
            <pc:sldMk cId="3842807558" sldId="269"/>
            <ac:cxnSpMk id="6" creationId="{93FF90A9-9E07-0344-896A-14A2F98C6A4F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F6D82-066C-FA4D-8270-4E3B76B0A85B}" type="datetimeFigureOut">
              <a:t>27.04.2023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92847-51ED-1449-A9AF-8F855167E8E6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13509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https://unsplash.com/photos/AXu2aZ3YgP8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70964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https://unsplash.com/photos/fItRJ7AHak8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77903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https://unsplash.com/photos/AXu2aZ3YgP8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696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https://unsplash.com/photos/48nerZQCHgo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107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https://unsplash.com/photos/AXu2aZ3YgP8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843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https://unsplash.com/photos/TvN54bnuQg8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9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69308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https://unsplash.com/photos/AXu2aZ3YgP8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65546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https://unsplash.com/photos/GKLIsLZxhj0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3635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https://unsplash.com/photos/AXu2aZ3YgP8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8439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E682-BC13-E443-B955-4FA79FB3F1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43E81D-F660-B04A-A02A-7771D9835F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0CAD2-F4B0-6D4F-A3DB-59C0869B6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27.04.2023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9959-8F63-1C46-9846-971A9FA82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FAE86-30FA-9842-986E-368BD12D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10520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BE3B-CFC3-5A4C-B7F9-83501BEBB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6FE2E7-8408-F64E-AC06-6E9B1F7B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17EA7-EDC0-674E-87AF-81F0CC4A4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27.04.2023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66A1F-640A-DD4A-8A62-FC15E9D3F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D5553-91F0-6547-ABB8-D9C439CB0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086999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1D21FB-DAFB-DF4B-B7CA-DF378245F1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C020F6-65AA-B149-8A98-D754BD2D8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CA0BA-7E42-374F-BCF5-EDBE9B1CA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27.04.2023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8169A-AD4F-B54D-BD6E-4A85F6C02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7CF1D-B5A0-C945-8BEF-46A5BA84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040774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BF467-98F8-1240-ACB7-FB89C8182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F9D25-2E40-A546-8E08-F406112B1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78E3D-659B-5845-B58C-F7CE0FEDA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27.04.2023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348E1-52F7-3740-BECC-A872BC952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3AFA0-CF5D-CB4F-86DA-A26B2DDDD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44614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FBE51-5261-8649-BBAC-76D794105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328B6-1619-BD43-AFD5-7594537CB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C310A-FBFE-6A4B-94FD-CD0539AA4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27.04.2023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9B160-B8F3-9845-896E-719CFEDB9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FF698-F77F-6B4B-84A3-6571531AC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968971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ED5FF-D86B-9747-848F-2C768AE5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8C517-D3BF-1840-B5E3-D495BF943C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0A760-A9DA-0E47-8642-F4561309D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07266-6075-214C-9A0F-1B14A182D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27.04.2023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6FDC8C-B2B0-4245-A63C-2FB5D90D3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EF4FA8-9897-264C-B54C-3F8F18770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703225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2B15F-C6FA-D84D-AB7C-2B5E418D3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F8AC2-AA47-514A-8FDD-22D9C7EA7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D7083-810C-DE49-887E-B07C6D748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8EA05-E088-664F-95B0-F7ACC95192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3E967E-B198-B644-85C4-9E2D8C07E3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430866-AC10-394E-BF2C-D6905A00C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27.04.2023</a:t>
            </a:fld>
            <a:endParaRPr lang="en-L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4192B9-1A8F-5643-8EDB-7F6741B9D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7EE84F-1143-8540-BC3E-2E7FBEDE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78886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BE082-AEA3-514F-B09D-1F6E78F6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91E451-9867-6C42-8057-6E95D2F36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27.04.2023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23332-F96E-2A45-BF20-B5E13FB94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08CDD1-FCB4-B145-AA09-3E794E23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0950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BC489A-8D6C-DC47-B468-186F9A469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27.04.2023</a:t>
            </a:fld>
            <a:endParaRPr lang="en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229109-1C34-5244-ADE5-222459E6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09E646-008A-3748-BCE2-BCCC6ED32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459180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4E5A1-F2E4-4441-8387-1A6E6B207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DA04F-4005-F044-8FE5-2EC8060F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CDADC-814E-244E-B9E5-2C9051426D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33663C-1FF4-3D4E-854F-A5AA4B8A5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27.04.2023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040EC2-135F-FE46-92F3-F3CD1E63A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625FC-8AEA-F74B-9DD8-E453DBA5F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4406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E0717-7D74-B44F-9E66-235930CCA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90095B-B62E-3C44-845A-8D31260A60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AA383A-A1BD-3449-AEF4-F5EB7E8FA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DE627-2BED-3549-9D80-6D0263AB6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27.04.2023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75BC9-5EA8-9D48-A131-684734B30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7BAA5F-2F19-D749-8E4B-44ABBE824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82049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AAB91E-8D3B-5049-91E0-681A6BD55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0D1AD-7B0F-C243-8060-E31261F40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009B1-730F-3948-AFDB-A7D2295142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621EB-52E9-864A-B0F6-E4DE6976EFAF}" type="datetimeFigureOut">
              <a:t>27.04.2023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68CD1-C846-864B-8FF5-193D2956B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5D875-456D-074B-9AD9-F14C62DF5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670081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0.png"/><Relationship Id="rId3" Type="http://schemas.openxmlformats.org/officeDocument/2006/relationships/image" Target="../media/image1.JPEG"/><Relationship Id="rId7" Type="http://schemas.openxmlformats.org/officeDocument/2006/relationships/image" Target="../media/image21.png"/><Relationship Id="rId12" Type="http://schemas.openxmlformats.org/officeDocument/2006/relationships/slide" Target="slide2.xml"/><Relationship Id="rId17" Type="http://schemas.openxmlformats.org/officeDocument/2006/relationships/hyperlink" Target="LinkedListNodeExe/LinkedListNodeExe.sln" TargetMode="Externa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11" Type="http://schemas.openxmlformats.org/officeDocument/2006/relationships/image" Target="../media/image4.png"/><Relationship Id="rId15" Type="http://schemas.openxmlformats.org/officeDocument/2006/relationships/slide" Target="slide5.xml"/><Relationship Id="rId10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slide" Target="slide11.xml"/><Relationship Id="rId1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0.png"/><Relationship Id="rId3" Type="http://schemas.openxmlformats.org/officeDocument/2006/relationships/image" Target="../media/image1.JPEG"/><Relationship Id="rId7" Type="http://schemas.openxmlformats.org/officeDocument/2006/relationships/image" Target="../media/image21.png"/><Relationship Id="rId12" Type="http://schemas.openxmlformats.org/officeDocument/2006/relationships/slide" Target="slide2.xml"/><Relationship Id="rId17" Type="http://schemas.openxmlformats.org/officeDocument/2006/relationships/hyperlink" Target="LinkedListNodeExe/LinkedListNodeExe.sln" TargetMode="Externa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11" Type="http://schemas.openxmlformats.org/officeDocument/2006/relationships/image" Target="../media/image4.png"/><Relationship Id="rId15" Type="http://schemas.openxmlformats.org/officeDocument/2006/relationships/slide" Target="slide5.xml"/><Relationship Id="rId10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slide" Target="slide11.xml"/><Relationship Id="rId1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0.png"/><Relationship Id="rId3" Type="http://schemas.openxmlformats.org/officeDocument/2006/relationships/image" Target="../media/image1.JPEG"/><Relationship Id="rId7" Type="http://schemas.openxmlformats.org/officeDocument/2006/relationships/image" Target="../media/image21.png"/><Relationship Id="rId12" Type="http://schemas.openxmlformats.org/officeDocument/2006/relationships/slide" Target="slide2.xml"/><Relationship Id="rId17" Type="http://schemas.openxmlformats.org/officeDocument/2006/relationships/hyperlink" Target="LinkedListNodeExe/LinkedListNodeExe.sln" TargetMode="Externa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11" Type="http://schemas.openxmlformats.org/officeDocument/2006/relationships/image" Target="../media/image4.png"/><Relationship Id="rId15" Type="http://schemas.openxmlformats.org/officeDocument/2006/relationships/slide" Target="slide5.xml"/><Relationship Id="rId10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slide" Target="slide11.xml"/><Relationship Id="rId1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slide" Target="slid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slide" Target="slid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slide" Target="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4.xml"/><Relationship Id="rId5" Type="http://schemas.openxmlformats.org/officeDocument/2006/relationships/image" Target="../media/image10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0.png"/><Relationship Id="rId3" Type="http://schemas.openxmlformats.org/officeDocument/2006/relationships/image" Target="../media/image1.JPEG"/><Relationship Id="rId7" Type="http://schemas.openxmlformats.org/officeDocument/2006/relationships/image" Target="../media/image21.png"/><Relationship Id="rId12" Type="http://schemas.openxmlformats.org/officeDocument/2006/relationships/slide" Target="slide2.xml"/><Relationship Id="rId17" Type="http://schemas.openxmlformats.org/officeDocument/2006/relationships/hyperlink" Target="LinkedListNodeExe/LinkedListNodeExe.sln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11" Type="http://schemas.openxmlformats.org/officeDocument/2006/relationships/image" Target="../media/image4.png"/><Relationship Id="rId15" Type="http://schemas.openxmlformats.org/officeDocument/2006/relationships/slide" Target="slide5.xml"/><Relationship Id="rId10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slide" Target="slide11.xml"/><Relationship Id="rId1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5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0.png"/><Relationship Id="rId3" Type="http://schemas.openxmlformats.org/officeDocument/2006/relationships/image" Target="../media/image1.JPEG"/><Relationship Id="rId7" Type="http://schemas.openxmlformats.org/officeDocument/2006/relationships/image" Target="../media/image21.png"/><Relationship Id="rId12" Type="http://schemas.openxmlformats.org/officeDocument/2006/relationships/slide" Target="slide2.xml"/><Relationship Id="rId17" Type="http://schemas.openxmlformats.org/officeDocument/2006/relationships/hyperlink" Target="LinkedListNodeExe/LinkedListNodeExe.sln" TargetMode="Externa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11" Type="http://schemas.openxmlformats.org/officeDocument/2006/relationships/image" Target="../media/image4.png"/><Relationship Id="rId15" Type="http://schemas.openxmlformats.org/officeDocument/2006/relationships/slide" Target="slide5.xml"/><Relationship Id="rId10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slide" Target="slide11.xml"/><Relationship Id="rId1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6.xml"/><Relationship Id="rId5" Type="http://schemas.openxmlformats.org/officeDocument/2006/relationships/image" Target="../media/image19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">
            <a:extLst>
              <a:ext uri="{FF2B5EF4-FFF2-40B4-BE49-F238E27FC236}">
                <a16:creationId xmlns:a16="http://schemas.microsoft.com/office/drawing/2014/main" id="{FAE37928-628E-1B40-972B-1FCDC7355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3472" r="347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DC415A3-C73D-495A-9E69-B8E337E794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FAC6AD-E06A-BD4A-AB39-35849B2BFA2D}"/>
              </a:ext>
            </a:extLst>
          </p:cNvPr>
          <p:cNvCxnSpPr>
            <a:cxnSpLocks/>
          </p:cNvCxnSpPr>
          <p:nvPr/>
        </p:nvCxnSpPr>
        <p:spPr>
          <a:xfrm flipV="1">
            <a:off x="2987610" y="3514418"/>
            <a:ext cx="825191" cy="657921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0ECD39E-EC9A-954A-B4CF-9BCD99C8CFAE}"/>
              </a:ext>
            </a:extLst>
          </p:cNvPr>
          <p:cNvCxnSpPr>
            <a:cxnSpLocks/>
          </p:cNvCxnSpPr>
          <p:nvPr/>
        </p:nvCxnSpPr>
        <p:spPr>
          <a:xfrm flipH="1" flipV="1">
            <a:off x="5418578" y="3503266"/>
            <a:ext cx="960188" cy="749245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5D0BD90-6384-4F42-BDBE-A945AF012A9F}"/>
              </a:ext>
            </a:extLst>
          </p:cNvPr>
          <p:cNvSpPr/>
          <p:nvPr/>
        </p:nvSpPr>
        <p:spPr>
          <a:xfrm>
            <a:off x="2971850" y="385357"/>
            <a:ext cx="624831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b="1" spc="300" dirty="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Universal Doomsday" panose="02000500000000000000" pitchFamily="2" charset="0"/>
              </a:rPr>
              <a:t>Linked List Nodes</a:t>
            </a:r>
            <a:endParaRPr lang="en-LT" sz="5400" b="1" spc="300" dirty="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Universal Doomsday" panose="02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1D4DDA-3BA2-7F47-974A-FC6F909C89E4}"/>
              </a:ext>
            </a:extLst>
          </p:cNvPr>
          <p:cNvSpPr/>
          <p:nvPr/>
        </p:nvSpPr>
        <p:spPr>
          <a:xfrm>
            <a:off x="4924854" y="1179600"/>
            <a:ext cx="23423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spc="300" dirty="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Universal Doomsday" panose="02000500000000000000" pitchFamily="2" charset="0"/>
              </a:rPr>
              <a:t>C# Collections</a:t>
            </a:r>
            <a:endParaRPr lang="en-LT" sz="2000" spc="300" dirty="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Universal Doomsday" panose="02000500000000000000" pitchFamily="2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F68F12-370D-1E45-B388-B3EB7E9D3A9F}"/>
              </a:ext>
            </a:extLst>
          </p:cNvPr>
          <p:cNvCxnSpPr>
            <a:cxnSpLocks/>
          </p:cNvCxnSpPr>
          <p:nvPr/>
        </p:nvCxnSpPr>
        <p:spPr>
          <a:xfrm flipH="1">
            <a:off x="8273667" y="3668617"/>
            <a:ext cx="903385" cy="683046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8829979"/>
                  </p:ext>
                </p:extLst>
              </p:nvPr>
            </p:nvGraphicFramePr>
            <p:xfrm>
              <a:off x="5502487" y="3994189"/>
              <a:ext cx="3588214" cy="2018370"/>
            </p:xfrm>
            <a:graphic>
              <a:graphicData uri="http://schemas.microsoft.com/office/powerpoint/2016/sectionzoom">
                <psez:sectionZm>
                  <psez:sectionZmObj sectionId="{D01103C6-D9B4-874A-903D-1D54C47D2E73}">
                    <psez:zmPr id="{23888936-E0DE-5545-AD69-CCF83ACA0790}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88214" cy="201837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Section Zoom 1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02487" y="3994189"/>
                <a:ext cx="3588214" cy="20183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67548007"/>
                  </p:ext>
                </p:extLst>
              </p:nvPr>
            </p:nvGraphicFramePr>
            <p:xfrm>
              <a:off x="8145678" y="1644179"/>
              <a:ext cx="4222592" cy="2375208"/>
            </p:xfrm>
            <a:graphic>
              <a:graphicData uri="http://schemas.microsoft.com/office/powerpoint/2016/sectionzoom">
                <psez:sectionZm>
                  <psez:sectionZmObj sectionId="{17ED8106-7472-CA40-A9D6-5927206203E6}">
                    <psez:zmPr id="{BED1C54D-1895-F149-B351-02B981A8A5BF}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22592" cy="2375208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Section Zoom 1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45678" y="1644179"/>
                <a:ext cx="4222592" cy="2375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3546311"/>
                  </p:ext>
                </p:extLst>
              </p:nvPr>
            </p:nvGraphicFramePr>
            <p:xfrm>
              <a:off x="-413512" y="3751378"/>
              <a:ext cx="4450582" cy="2503452"/>
            </p:xfrm>
            <a:graphic>
              <a:graphicData uri="http://schemas.microsoft.com/office/powerpoint/2016/sectionzoom">
                <psez:sectionZm>
                  <psez:sectionZmObj sectionId="{34C61D3D-3DDA-8544-919D-38908B71CF6E}">
                    <psez:zmPr id="{4BF83247-9042-D446-B9D6-CD882B6CF45B}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50582" cy="2503452"/>
                        </a:xfrm>
                        <a:prstGeom prst="rect">
                          <a:avLst/>
                        </a:prstGeom>
                        <a:effectLst/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413512" y="3751378"/>
                <a:ext cx="4450582" cy="2503452"/>
              </a:xfrm>
              <a:prstGeom prst="rect">
                <a:avLst/>
              </a:prstGeom>
              <a:effectLst/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43204949"/>
                  </p:ext>
                </p:extLst>
              </p:nvPr>
            </p:nvGraphicFramePr>
            <p:xfrm>
              <a:off x="3099126" y="2116068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DBB0F080-D76F-2449-A8A8-97428CE5CDE4}">
                    <psez:zmPr id="{E31B0801-3E89-AF44-A1B1-5F4CCB54772F}" transitionDur="1000" showBg="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Section Zoom 3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099126" y="2116068"/>
                <a:ext cx="3048000" cy="17145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: Rounded Corners 4">
            <a:hlinkClick r:id="rId17" action="ppaction://hlinkfile"/>
            <a:extLst>
              <a:ext uri="{FF2B5EF4-FFF2-40B4-BE49-F238E27FC236}">
                <a16:creationId xmlns:a16="http://schemas.microsoft.com/office/drawing/2014/main" id="{1163B74C-AAA9-4741-B467-F1CA0DB91387}"/>
              </a:ext>
            </a:extLst>
          </p:cNvPr>
          <p:cNvSpPr/>
          <p:nvPr/>
        </p:nvSpPr>
        <p:spPr>
          <a:xfrm>
            <a:off x="10136038" y="267419"/>
            <a:ext cx="1492370" cy="379562"/>
          </a:xfrm>
          <a:prstGeom prst="roundRect">
            <a:avLst/>
          </a:prstGeom>
          <a:solidFill>
            <a:srgbClr val="000000">
              <a:alpha val="0"/>
            </a:srgb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Open Test Project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38535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">
            <a:extLst>
              <a:ext uri="{FF2B5EF4-FFF2-40B4-BE49-F238E27FC236}">
                <a16:creationId xmlns:a16="http://schemas.microsoft.com/office/drawing/2014/main" id="{FAE37928-628E-1B40-972B-1FCDC7355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3472" r="347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DC415A3-C73D-495A-9E69-B8E337E794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FAC6AD-E06A-BD4A-AB39-35849B2BFA2D}"/>
              </a:ext>
            </a:extLst>
          </p:cNvPr>
          <p:cNvCxnSpPr>
            <a:cxnSpLocks/>
          </p:cNvCxnSpPr>
          <p:nvPr/>
        </p:nvCxnSpPr>
        <p:spPr>
          <a:xfrm flipV="1">
            <a:off x="2987610" y="3514418"/>
            <a:ext cx="825191" cy="657921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0ECD39E-EC9A-954A-B4CF-9BCD99C8CFAE}"/>
              </a:ext>
            </a:extLst>
          </p:cNvPr>
          <p:cNvCxnSpPr>
            <a:cxnSpLocks/>
          </p:cNvCxnSpPr>
          <p:nvPr/>
        </p:nvCxnSpPr>
        <p:spPr>
          <a:xfrm flipH="1" flipV="1">
            <a:off x="5418578" y="3503266"/>
            <a:ext cx="960188" cy="749245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5D0BD90-6384-4F42-BDBE-A945AF012A9F}"/>
              </a:ext>
            </a:extLst>
          </p:cNvPr>
          <p:cNvSpPr/>
          <p:nvPr/>
        </p:nvSpPr>
        <p:spPr>
          <a:xfrm>
            <a:off x="2971850" y="385357"/>
            <a:ext cx="624831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uLnTx/>
                <a:uFillTx/>
                <a:latin typeface="Universal Doomsday" panose="02000500000000000000" pitchFamily="2" charset="0"/>
              </a:rPr>
              <a:t>Linked List Nodes</a:t>
            </a:r>
            <a:endParaRPr kumimoji="0" lang="en-LT" sz="54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uLnTx/>
              <a:uFillTx/>
              <a:latin typeface="Universal Doomsday" panose="02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1D4DDA-3BA2-7F47-974A-FC6F909C89E4}"/>
              </a:ext>
            </a:extLst>
          </p:cNvPr>
          <p:cNvSpPr/>
          <p:nvPr/>
        </p:nvSpPr>
        <p:spPr>
          <a:xfrm>
            <a:off x="4924855" y="1179600"/>
            <a:ext cx="23423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uLnTx/>
                <a:uFillTx/>
                <a:latin typeface="Universal Doomsday" panose="02000500000000000000" pitchFamily="2" charset="0"/>
              </a:rPr>
              <a:t>C# Collections</a:t>
            </a:r>
            <a:endParaRPr kumimoji="0" lang="en-LT" sz="2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uLnTx/>
              <a:uFillTx/>
              <a:latin typeface="Universal Doomsday" panose="02000500000000000000" pitchFamily="2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F68F12-370D-1E45-B388-B3EB7E9D3A9F}"/>
              </a:ext>
            </a:extLst>
          </p:cNvPr>
          <p:cNvCxnSpPr>
            <a:cxnSpLocks/>
          </p:cNvCxnSpPr>
          <p:nvPr/>
        </p:nvCxnSpPr>
        <p:spPr>
          <a:xfrm flipH="1">
            <a:off x="8273667" y="3668617"/>
            <a:ext cx="903385" cy="683046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502487" y="3994189"/>
              <a:ext cx="3588214" cy="2018370"/>
            </p:xfrm>
            <a:graphic>
              <a:graphicData uri="http://schemas.microsoft.com/office/powerpoint/2016/sectionzoom">
                <psez:sectionZm>
                  <psez:sectionZmObj sectionId="{D01103C6-D9B4-874A-903D-1D54C47D2E73}">
                    <psez:zmPr id="{23888936-E0DE-5545-AD69-CCF83ACA0790}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88214" cy="201837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Section Zoom 1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02487" y="3994189"/>
                <a:ext cx="3588214" cy="20183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45678" y="1644179"/>
              <a:ext cx="4222592" cy="2375208"/>
            </p:xfrm>
            <a:graphic>
              <a:graphicData uri="http://schemas.microsoft.com/office/powerpoint/2016/sectionzoom">
                <psez:sectionZm>
                  <psez:sectionZmObj sectionId="{17ED8106-7472-CA40-A9D6-5927206203E6}">
                    <psez:zmPr id="{BED1C54D-1895-F149-B351-02B981A8A5BF}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22592" cy="2375208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Section Zoom 1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45678" y="1644179"/>
                <a:ext cx="4222592" cy="2375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413512" y="3751378"/>
              <a:ext cx="4450582" cy="2503452"/>
            </p:xfrm>
            <a:graphic>
              <a:graphicData uri="http://schemas.microsoft.com/office/powerpoint/2016/sectionzoom">
                <psez:sectionZm>
                  <psez:sectionZmObj sectionId="{34C61D3D-3DDA-8544-919D-38908B71CF6E}">
                    <psez:zmPr id="{4BF83247-9042-D446-B9D6-CD882B6CF45B}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50582" cy="2503452"/>
                        </a:xfrm>
                        <a:prstGeom prst="rect">
                          <a:avLst/>
                        </a:prstGeom>
                        <a:effectLst/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413512" y="3751378"/>
                <a:ext cx="4450582" cy="2503452"/>
              </a:xfrm>
              <a:prstGeom prst="rect">
                <a:avLst/>
              </a:prstGeom>
              <a:effectLst/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99126" y="2116068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DBB0F080-D76F-2449-A8A8-97428CE5CDE4}">
                    <psez:zmPr id="{E31B0801-3E89-AF44-A1B1-5F4CCB54772F}" transitionDur="1000" showBg="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Section Zoom 3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099126" y="2116068"/>
                <a:ext cx="3048000" cy="17145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Rectangle: Rounded Corners 13">
            <a:hlinkClick r:id="rId17" action="ppaction://hlinkfile"/>
            <a:extLst>
              <a:ext uri="{FF2B5EF4-FFF2-40B4-BE49-F238E27FC236}">
                <a16:creationId xmlns:a16="http://schemas.microsoft.com/office/drawing/2014/main" id="{B735F4B9-50A8-48A5-8990-613682DE0B20}"/>
              </a:ext>
            </a:extLst>
          </p:cNvPr>
          <p:cNvSpPr/>
          <p:nvPr/>
        </p:nvSpPr>
        <p:spPr>
          <a:xfrm>
            <a:off x="10136038" y="267419"/>
            <a:ext cx="1492370" cy="379562"/>
          </a:xfrm>
          <a:prstGeom prst="roundRect">
            <a:avLst/>
          </a:prstGeom>
          <a:solidFill>
            <a:srgbClr val="000000">
              <a:alpha val="0"/>
            </a:srgb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Open Test Project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76624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9AB8FE">
              <a:alpha val="40000"/>
            </a:srgbClr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3" y="3389971"/>
            <a:ext cx="629671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Universal Doomsday" panose="02000500000000000000" pitchFamily="2" charset="0"/>
              </a:rPr>
              <a:t>Delete</a:t>
            </a:r>
            <a:endParaRPr kumimoji="0" lang="en-LT" sz="88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Universal Doomsday" panose="020005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9FA5D4-F976-AF4C-AC07-03DCC1B85E22}"/>
              </a:ext>
            </a:extLst>
          </p:cNvPr>
          <p:cNvSpPr/>
          <p:nvPr/>
        </p:nvSpPr>
        <p:spPr>
          <a:xfrm>
            <a:off x="2947643" y="4437112"/>
            <a:ext cx="629671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Universal Doomsday" panose="02000500000000000000" pitchFamily="2" charset="0"/>
              </a:rPr>
              <a:t>Nodes</a:t>
            </a:r>
            <a:endParaRPr kumimoji="0" lang="en-LT" sz="88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Universal Doomsday" panose="02000500000000000000" pitchFamily="2" charset="0"/>
            </a:endParaRPr>
          </a:p>
        </p:txBody>
      </p:sp>
      <p:pic>
        <p:nvPicPr>
          <p:cNvPr id="7" name="Graphic 6" descr="Gears with solid fill" hidden="1">
            <a:extLst>
              <a:ext uri="{FF2B5EF4-FFF2-40B4-BE49-F238E27FC236}">
                <a16:creationId xmlns:a16="http://schemas.microsoft.com/office/drawing/2014/main" id="{3ABC9C15-A943-6549-9279-9BBD8A235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2263" y="459058"/>
            <a:ext cx="3107474" cy="31074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19901B-65C5-489C-9A29-C9BDD31DE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313" y="895627"/>
            <a:ext cx="2533373" cy="253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6434"/>
      </p:ext>
    </p:extLst>
  </p:cSld>
  <p:clrMapOvr>
    <a:masterClrMapping/>
  </p:clrMapOvr>
  <p:transition spd="slow" advTm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29F581C-915B-3B4C-9A89-1AA8FB4A2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3481" r="348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A8F591C-C363-4066-967F-2243ADFE507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E686A0-D3CF-4B45-AB0E-0CEACD1B22AE}"/>
              </a:ext>
            </a:extLst>
          </p:cNvPr>
          <p:cNvSpPr/>
          <p:nvPr/>
        </p:nvSpPr>
        <p:spPr>
          <a:xfrm>
            <a:off x="2795954" y="3341515"/>
            <a:ext cx="67437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z-Latn-AZ" sz="14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Linked Listlərdən Node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’</a:t>
            </a:r>
            <a:r>
              <a:rPr lang="az-Latn-AZ" sz="14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ların silinməsi nodun özünün və ondan əvvəl və sonrakı əlaqələrin yenilənməsini tələb edir.</a:t>
            </a:r>
          </a:p>
          <a:p>
            <a:pPr algn="ctr"/>
            <a:r>
              <a:rPr lang="az-Latn-AZ" sz="14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Birincisi, silinəcək node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’</a:t>
            </a:r>
            <a:r>
              <a:rPr lang="az-Latn-AZ" sz="14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dan əvvəlki node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’</a:t>
            </a:r>
            <a:r>
              <a:rPr lang="az-Latn-AZ" sz="1400" dirty="0">
                <a:solidFill>
                  <a:schemeClr val="bg1"/>
                </a:solidFill>
                <a:latin typeface="Universal Doomsday" panose="02000500000000000000" pitchFamily="2" charset="0"/>
              </a:rPr>
              <a:t>un</a:t>
            </a:r>
            <a:r>
              <a:rPr lang="az-Latn-AZ" sz="14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 növbəti keçidi, silinəcək node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’</a:t>
            </a:r>
            <a:r>
              <a:rPr lang="az-Latn-AZ" sz="14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un növbəti node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’</a:t>
            </a:r>
            <a:r>
              <a:rPr lang="az-Latn-AZ" sz="14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una yönləndirilməlidir. Bundan sonra, silinəcək node siyahıdan çıxarılır.</a:t>
            </a:r>
          </a:p>
          <a:p>
            <a:pPr algn="ctr"/>
            <a:r>
              <a:rPr lang="az-Latn-AZ" sz="14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C# dilində LinkedList&lt;T&gt; sinfi Node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’</a:t>
            </a:r>
            <a:r>
              <a:rPr lang="az-Latn-AZ" sz="14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ların silinməsini asanlaşdıran Remove() və RemoveFirst() / RemoveLast() metodlarını təmin edir. Remove() metodu verilmiş dəyəri olan ilk Nodu, RemoveFirst()/ RemoveLast() metodları isə başlanğıc və ya son nodu silir. Bu üsullar qovşağın özünü və onun əlaqələrini avtomatik yeniləyir.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2794765" y="2075053"/>
            <a:ext cx="337303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Universal Doomsday" panose="02000500000000000000" pitchFamily="2" charset="0"/>
              </a:rPr>
              <a:t>Delete</a:t>
            </a:r>
            <a:endParaRPr kumimoji="0" lang="en-LT" sz="8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Universal Doomsday" panose="020005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D1D594-5228-7E40-8C11-673A42AE8EE2}"/>
              </a:ext>
            </a:extLst>
          </p:cNvPr>
          <p:cNvSpPr/>
          <p:nvPr/>
        </p:nvSpPr>
        <p:spPr>
          <a:xfrm>
            <a:off x="6531670" y="2088276"/>
            <a:ext cx="331372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Universal Doomsday" panose="02000500000000000000" pitchFamily="2" charset="0"/>
              </a:rPr>
              <a:t>Nodes</a:t>
            </a:r>
            <a:endParaRPr kumimoji="0" lang="en-LT" sz="8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Universal Doomsday" panose="02000500000000000000" pitchFamily="2" charset="0"/>
            </a:endParaRPr>
          </a:p>
        </p:txBody>
      </p:sp>
      <p:pic>
        <p:nvPicPr>
          <p:cNvPr id="9" name="Graphic 8" descr="Gears with solid fill" hidden="1">
            <a:extLst>
              <a:ext uri="{FF2B5EF4-FFF2-40B4-BE49-F238E27FC236}">
                <a16:creationId xmlns:a16="http://schemas.microsoft.com/office/drawing/2014/main" id="{F2A7A23F-5B78-4A37-B7DE-D4C9F5D5CB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6429" y="220274"/>
            <a:ext cx="1859141" cy="1859141"/>
          </a:xfrm>
          <a:prstGeom prst="rect">
            <a:avLst/>
          </a:prstGeom>
        </p:spPr>
      </p:pic>
      <p:sp>
        <p:nvSpPr>
          <p:cNvPr id="11" name="Rectangle: Rounded Corners 10">
            <a:hlinkHover r:id="rId6" action="ppaction://hlinksldjump"/>
            <a:extLst>
              <a:ext uri="{FF2B5EF4-FFF2-40B4-BE49-F238E27FC236}">
                <a16:creationId xmlns:a16="http://schemas.microsoft.com/office/drawing/2014/main" id="{35D28214-41BC-4614-8E97-34BD1159955F}"/>
              </a:ext>
            </a:extLst>
          </p:cNvPr>
          <p:cNvSpPr/>
          <p:nvPr/>
        </p:nvSpPr>
        <p:spPr>
          <a:xfrm>
            <a:off x="4848687" y="5714421"/>
            <a:ext cx="2494625" cy="482372"/>
          </a:xfrm>
          <a:prstGeom prst="round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Universal Doomsday" panose="02000500000000000000" pitchFamily="2" charset="0"/>
              </a:rPr>
              <a:t>SHOW MORE</a:t>
            </a:r>
            <a:endParaRPr lang="ru-RU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4EA75DD-D454-4353-BC7B-0E76938201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4910" y="395017"/>
            <a:ext cx="1542178" cy="154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0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">
            <a:extLst>
              <a:ext uri="{FF2B5EF4-FFF2-40B4-BE49-F238E27FC236}">
                <a16:creationId xmlns:a16="http://schemas.microsoft.com/office/drawing/2014/main" id="{FAE37928-628E-1B40-972B-1FCDC7355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3472" r="347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DC415A3-C73D-495A-9E69-B8E337E794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FAC6AD-E06A-BD4A-AB39-35849B2BFA2D}"/>
              </a:ext>
            </a:extLst>
          </p:cNvPr>
          <p:cNvCxnSpPr>
            <a:cxnSpLocks/>
          </p:cNvCxnSpPr>
          <p:nvPr/>
        </p:nvCxnSpPr>
        <p:spPr>
          <a:xfrm flipV="1">
            <a:off x="2987610" y="3514418"/>
            <a:ext cx="825191" cy="657921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0ECD39E-EC9A-954A-B4CF-9BCD99C8CFAE}"/>
              </a:ext>
            </a:extLst>
          </p:cNvPr>
          <p:cNvCxnSpPr>
            <a:cxnSpLocks/>
          </p:cNvCxnSpPr>
          <p:nvPr/>
        </p:nvCxnSpPr>
        <p:spPr>
          <a:xfrm flipH="1" flipV="1">
            <a:off x="5418578" y="3503266"/>
            <a:ext cx="960188" cy="749245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5D0BD90-6384-4F42-BDBE-A945AF012A9F}"/>
              </a:ext>
            </a:extLst>
          </p:cNvPr>
          <p:cNvSpPr/>
          <p:nvPr/>
        </p:nvSpPr>
        <p:spPr>
          <a:xfrm>
            <a:off x="2971850" y="385357"/>
            <a:ext cx="624831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uLnTx/>
                <a:uFillTx/>
                <a:latin typeface="Universal Doomsday" panose="02000500000000000000" pitchFamily="2" charset="0"/>
              </a:rPr>
              <a:t>Linked List Nodes</a:t>
            </a:r>
            <a:endParaRPr kumimoji="0" lang="en-LT" sz="54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uLnTx/>
              <a:uFillTx/>
              <a:latin typeface="Universal Doomsday" panose="02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1D4DDA-3BA2-7F47-974A-FC6F909C89E4}"/>
              </a:ext>
            </a:extLst>
          </p:cNvPr>
          <p:cNvSpPr/>
          <p:nvPr/>
        </p:nvSpPr>
        <p:spPr>
          <a:xfrm>
            <a:off x="4924855" y="1179600"/>
            <a:ext cx="23423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uLnTx/>
                <a:uFillTx/>
                <a:latin typeface="Universal Doomsday" panose="02000500000000000000" pitchFamily="2" charset="0"/>
              </a:rPr>
              <a:t>C# Collections</a:t>
            </a:r>
            <a:endParaRPr kumimoji="0" lang="en-LT" sz="2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uLnTx/>
              <a:uFillTx/>
              <a:latin typeface="Universal Doomsday" panose="02000500000000000000" pitchFamily="2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F68F12-370D-1E45-B388-B3EB7E9D3A9F}"/>
              </a:ext>
            </a:extLst>
          </p:cNvPr>
          <p:cNvCxnSpPr>
            <a:cxnSpLocks/>
          </p:cNvCxnSpPr>
          <p:nvPr/>
        </p:nvCxnSpPr>
        <p:spPr>
          <a:xfrm flipH="1">
            <a:off x="8273667" y="3668617"/>
            <a:ext cx="903385" cy="683046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502487" y="3994189"/>
              <a:ext cx="3588214" cy="2018370"/>
            </p:xfrm>
            <a:graphic>
              <a:graphicData uri="http://schemas.microsoft.com/office/powerpoint/2016/sectionzoom">
                <psez:sectionZm>
                  <psez:sectionZmObj sectionId="{D01103C6-D9B4-874A-903D-1D54C47D2E73}">
                    <psez:zmPr id="{23888936-E0DE-5545-AD69-CCF83ACA0790}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88214" cy="201837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Section Zoom 1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02487" y="3994189"/>
                <a:ext cx="3588214" cy="20183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45678" y="1644179"/>
              <a:ext cx="4222592" cy="2375208"/>
            </p:xfrm>
            <a:graphic>
              <a:graphicData uri="http://schemas.microsoft.com/office/powerpoint/2016/sectionzoom">
                <psez:sectionZm>
                  <psez:sectionZmObj sectionId="{17ED8106-7472-CA40-A9D6-5927206203E6}">
                    <psez:zmPr id="{BED1C54D-1895-F149-B351-02B981A8A5BF}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22592" cy="2375208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Section Zoom 1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45678" y="1644179"/>
                <a:ext cx="4222592" cy="2375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413512" y="3751378"/>
              <a:ext cx="4450582" cy="2503452"/>
            </p:xfrm>
            <a:graphic>
              <a:graphicData uri="http://schemas.microsoft.com/office/powerpoint/2016/sectionzoom">
                <psez:sectionZm>
                  <psez:sectionZmObj sectionId="{34C61D3D-3DDA-8544-919D-38908B71CF6E}">
                    <psez:zmPr id="{4BF83247-9042-D446-B9D6-CD882B6CF45B}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50582" cy="2503452"/>
                        </a:xfrm>
                        <a:prstGeom prst="rect">
                          <a:avLst/>
                        </a:prstGeom>
                        <a:effectLst/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413512" y="3751378"/>
                <a:ext cx="4450582" cy="2503452"/>
              </a:xfrm>
              <a:prstGeom prst="rect">
                <a:avLst/>
              </a:prstGeom>
              <a:effectLst/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99126" y="2116068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DBB0F080-D76F-2449-A8A8-97428CE5CDE4}">
                    <psez:zmPr id="{E31B0801-3E89-AF44-A1B1-5F4CCB54772F}" transitionDur="1000" showBg="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Section Zoom 3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099126" y="2116068"/>
                <a:ext cx="3048000" cy="17145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Rectangle: Rounded Corners 13">
            <a:hlinkClick r:id="rId17" action="ppaction://hlinkfile"/>
            <a:extLst>
              <a:ext uri="{FF2B5EF4-FFF2-40B4-BE49-F238E27FC236}">
                <a16:creationId xmlns:a16="http://schemas.microsoft.com/office/drawing/2014/main" id="{CD7131AC-8C7D-4BC1-97C8-F44ECCFE2E4F}"/>
              </a:ext>
            </a:extLst>
          </p:cNvPr>
          <p:cNvSpPr/>
          <p:nvPr/>
        </p:nvSpPr>
        <p:spPr>
          <a:xfrm>
            <a:off x="10136038" y="267419"/>
            <a:ext cx="1492370" cy="379562"/>
          </a:xfrm>
          <a:prstGeom prst="roundRect">
            <a:avLst/>
          </a:prstGeom>
          <a:solidFill>
            <a:srgbClr val="000000">
              <a:alpha val="0"/>
            </a:srgb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Open Test Project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80558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hlinkClick r:id="rId3" action="ppaction://hlinksldjump"/>
            <a:hlinkHover r:id="rId3" action="ppaction://hlinksldjump"/>
            <a:extLst>
              <a:ext uri="{FF2B5EF4-FFF2-40B4-BE49-F238E27FC236}">
                <a16:creationId xmlns:a16="http://schemas.microsoft.com/office/drawing/2014/main" id="{B45EE85F-7B5A-47A8-95B9-B031B2A619C6}"/>
              </a:ext>
            </a:extLst>
          </p:cNvPr>
          <p:cNvSpPr/>
          <p:nvPr/>
        </p:nvSpPr>
        <p:spPr>
          <a:xfrm>
            <a:off x="4848687" y="5591329"/>
            <a:ext cx="2494625" cy="482372"/>
          </a:xfrm>
          <a:prstGeom prst="round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Picture 3">
            <a:hlinkHover r:id="rId4" action="ppaction://hlinksldjump"/>
            <a:extLst>
              <a:ext uri="{FF2B5EF4-FFF2-40B4-BE49-F238E27FC236}">
                <a16:creationId xmlns:a16="http://schemas.microsoft.com/office/drawing/2014/main" id="{9DF6DA1E-9E7A-4C7A-A0B5-5D9D6B00C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83" y="288844"/>
            <a:ext cx="766517" cy="76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54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hlinkClick r:id="rId3" action="ppaction://hlinksldjump"/>
            <a:hlinkHover r:id="rId3" action="ppaction://hlinksldjump"/>
            <a:extLst>
              <a:ext uri="{FF2B5EF4-FFF2-40B4-BE49-F238E27FC236}">
                <a16:creationId xmlns:a16="http://schemas.microsoft.com/office/drawing/2014/main" id="{B45EE85F-7B5A-47A8-95B9-B031B2A619C6}"/>
              </a:ext>
            </a:extLst>
          </p:cNvPr>
          <p:cNvSpPr/>
          <p:nvPr/>
        </p:nvSpPr>
        <p:spPr>
          <a:xfrm>
            <a:off x="4848687" y="5591329"/>
            <a:ext cx="2494625" cy="482372"/>
          </a:xfrm>
          <a:prstGeom prst="round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Picture 3">
            <a:hlinkHover r:id="rId4" action="ppaction://hlinksldjump"/>
            <a:extLst>
              <a:ext uri="{FF2B5EF4-FFF2-40B4-BE49-F238E27FC236}">
                <a16:creationId xmlns:a16="http://schemas.microsoft.com/office/drawing/2014/main" id="{DCABB0AC-D7CD-4E05-AF13-A59C52CA2D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83" y="288844"/>
            <a:ext cx="766517" cy="76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76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hlinkClick r:id="rId3" action="ppaction://hlinksldjump"/>
            <a:hlinkHover r:id="rId3" action="ppaction://hlinksldjump"/>
            <a:extLst>
              <a:ext uri="{FF2B5EF4-FFF2-40B4-BE49-F238E27FC236}">
                <a16:creationId xmlns:a16="http://schemas.microsoft.com/office/drawing/2014/main" id="{B45EE85F-7B5A-47A8-95B9-B031B2A619C6}"/>
              </a:ext>
            </a:extLst>
          </p:cNvPr>
          <p:cNvSpPr/>
          <p:nvPr/>
        </p:nvSpPr>
        <p:spPr>
          <a:xfrm>
            <a:off x="4848687" y="5591329"/>
            <a:ext cx="2494625" cy="482372"/>
          </a:xfrm>
          <a:prstGeom prst="round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Picture 3">
            <a:hlinkHover r:id="rId4" action="ppaction://hlinksldjump"/>
            <a:extLst>
              <a:ext uri="{FF2B5EF4-FFF2-40B4-BE49-F238E27FC236}">
                <a16:creationId xmlns:a16="http://schemas.microsoft.com/office/drawing/2014/main" id="{23D38506-4094-444A-A55E-7B9907E5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83" y="288844"/>
            <a:ext cx="766517" cy="76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8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hlinkClick r:id="rId3" action="ppaction://hlinksldjump"/>
            <a:hlinkHover r:id="rId3" action="ppaction://hlinksldjump"/>
            <a:extLst>
              <a:ext uri="{FF2B5EF4-FFF2-40B4-BE49-F238E27FC236}">
                <a16:creationId xmlns:a16="http://schemas.microsoft.com/office/drawing/2014/main" id="{B45EE85F-7B5A-47A8-95B9-B031B2A619C6}"/>
              </a:ext>
            </a:extLst>
          </p:cNvPr>
          <p:cNvSpPr/>
          <p:nvPr/>
        </p:nvSpPr>
        <p:spPr>
          <a:xfrm>
            <a:off x="4848687" y="5591329"/>
            <a:ext cx="2494625" cy="482372"/>
          </a:xfrm>
          <a:prstGeom prst="round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Picture 3">
            <a:hlinkHover r:id="rId4" action="ppaction://hlinksldjump"/>
            <a:extLst>
              <a:ext uri="{FF2B5EF4-FFF2-40B4-BE49-F238E27FC236}">
                <a16:creationId xmlns:a16="http://schemas.microsoft.com/office/drawing/2014/main" id="{A249797B-B5CC-4DBC-832D-3E88DFA10E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83" y="288844"/>
            <a:ext cx="766517" cy="76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1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9AB8FE">
              <a:alpha val="40000"/>
            </a:srgbClr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3713268" y="3731332"/>
            <a:ext cx="476547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Universal Doomsday" panose="02000500000000000000" pitchFamily="2" charset="0"/>
              </a:rPr>
              <a:t>Linked List</a:t>
            </a:r>
            <a:endParaRPr lang="en-LT" sz="80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Universal Doomsday" panose="02000500000000000000" pitchFamily="2" charset="0"/>
            </a:endParaRPr>
          </a:p>
        </p:txBody>
      </p:sp>
      <p:pic>
        <p:nvPicPr>
          <p:cNvPr id="7" name="Graphic 6" descr="Lights On with solid fill" hidden="1">
            <a:extLst>
              <a:ext uri="{FF2B5EF4-FFF2-40B4-BE49-F238E27FC236}">
                <a16:creationId xmlns:a16="http://schemas.microsoft.com/office/drawing/2014/main" id="{3169A18E-29C1-B14B-9DAC-9A1603958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0683" y="782444"/>
            <a:ext cx="2750634" cy="2750634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78722A-6168-4A9A-8104-6969635CE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252" y="905774"/>
            <a:ext cx="3297496" cy="329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3264"/>
      </p:ext>
    </p:extLst>
  </p:cSld>
  <p:clrMapOvr>
    <a:masterClrMapping/>
  </p:clrMapOvr>
  <p:transition spd="slow" advTm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6BE918B-EA92-1948-9A36-85366B984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3481" r="348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27B3EC-D2BC-4DE3-ADDE-05E2141212D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F6B2B7C-89ED-F540-A64D-0D5E18A71354}"/>
              </a:ext>
            </a:extLst>
          </p:cNvPr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ABF447-6E17-1A45-AD94-46DCD25C1D16}"/>
              </a:ext>
            </a:extLst>
          </p:cNvPr>
          <p:cNvSpPr/>
          <p:nvPr/>
        </p:nvSpPr>
        <p:spPr>
          <a:xfrm>
            <a:off x="2804746" y="3191608"/>
            <a:ext cx="655906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z-Latn-AZ" sz="12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Linked List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’</a:t>
            </a:r>
            <a:r>
              <a:rPr lang="az-Latn-AZ" sz="12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lər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,</a:t>
            </a:r>
            <a:r>
              <a:rPr lang="az-Latn-AZ" sz="12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 datanı saxlamaq üçün istifadə olunan bir verilən strukturudur. Bu verilən strukturu, bir-biri ilə əlaqədə olan bir sıra Node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’</a:t>
            </a:r>
            <a:r>
              <a:rPr lang="en-US" sz="1200" b="0" i="0" dirty="0" err="1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lardan</a:t>
            </a:r>
            <a:r>
              <a:rPr lang="az-Latn-AZ" sz="12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 yəni düyümlərdən ibarətdir.</a:t>
            </a:r>
          </a:p>
          <a:p>
            <a:pPr algn="ctr"/>
            <a:r>
              <a:rPr lang="az-Latn-AZ" sz="12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Linked List-lərdə datalar, bərabər olmayan yaddaş hissələrində saxlanılır və hər bir Node uyğun olaraq həmin datanı  saxlayan bir dəyər elementindən və növbəti Node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’</a:t>
            </a:r>
            <a:r>
              <a:rPr lang="az-Latn-AZ" sz="1200" dirty="0">
                <a:solidFill>
                  <a:schemeClr val="bg1"/>
                </a:solidFill>
                <a:latin typeface="Universal Doomsday" panose="02000500000000000000" pitchFamily="2" charset="0"/>
              </a:rPr>
              <a:t>u</a:t>
            </a:r>
            <a:r>
              <a:rPr lang="az-Latn-AZ" sz="12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n referansından ibarət olur.</a:t>
            </a:r>
          </a:p>
          <a:p>
            <a:pPr algn="ctr"/>
            <a:r>
              <a:rPr lang="az-Latn-AZ" sz="12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Linked List-lər, verilənlərin əlavə edilməsi və ya silinməsi zamanı daha rahat və daha effektivdir. Lakin, digər listlərə nisbətən yeni 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d</a:t>
            </a:r>
            <a:r>
              <a:rPr lang="az-Latn-AZ" sz="12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əyərin</a:t>
            </a:r>
            <a:r>
              <a:rPr lang="az-Latn-AZ" sz="1200" dirty="0">
                <a:solidFill>
                  <a:schemeClr val="bg1"/>
                </a:solidFill>
                <a:latin typeface="Universal Doomsday" panose="02000500000000000000" pitchFamily="2" charset="0"/>
              </a:rPr>
              <a:t> listə </a:t>
            </a:r>
            <a:r>
              <a:rPr lang="az-Latn-AZ" sz="12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girişi daha yavaş ola bilər, çünki Linked Listlərdə müəyyən bir elementə giriş üçün ən başdan başlamalı və əlaqələri izləmək lazımdır.</a:t>
            </a:r>
          </a:p>
          <a:p>
            <a:pPr algn="ctr"/>
            <a:r>
              <a:rPr lang="az-Latn-AZ" sz="12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C# dilində, LinkedList&lt;T&gt; sinfi ilə Linked List-lər yaradıla bilər və bu sinif, dəyərin əlavəsi, silinməsi, axtarışı və sıralanması kimi əsas əməliyyatları dəstəkləyir.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ABBEE1-A4F3-6746-AE3A-4B6E12CE6CA3}"/>
              </a:ext>
            </a:extLst>
          </p:cNvPr>
          <p:cNvSpPr/>
          <p:nvPr/>
        </p:nvSpPr>
        <p:spPr>
          <a:xfrm>
            <a:off x="3471985" y="1834088"/>
            <a:ext cx="524804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Universal Doomsday" panose="02000500000000000000" pitchFamily="2" charset="0"/>
              </a:rPr>
              <a:t>Linked List</a:t>
            </a:r>
            <a:endParaRPr lang="en-LT" sz="8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Universal Doomsday" panose="02000500000000000000" pitchFamily="2" charset="0"/>
            </a:endParaRPr>
          </a:p>
        </p:txBody>
      </p:sp>
      <p:pic>
        <p:nvPicPr>
          <p:cNvPr id="25" name="Graphic 24" descr="Lights On with solid fill" hidden="1">
            <a:extLst>
              <a:ext uri="{FF2B5EF4-FFF2-40B4-BE49-F238E27FC236}">
                <a16:creationId xmlns:a16="http://schemas.microsoft.com/office/drawing/2014/main" id="{C9A4FAB4-1D30-504F-AC22-18FA700E0E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4790" y="157975"/>
            <a:ext cx="1702420" cy="1702420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: Rounded Corners 2">
            <a:hlinkClick r:id="rId6" action="ppaction://hlinksldjump"/>
            <a:hlinkHover r:id="rId6" action="ppaction://hlinksldjump"/>
            <a:extLst>
              <a:ext uri="{FF2B5EF4-FFF2-40B4-BE49-F238E27FC236}">
                <a16:creationId xmlns:a16="http://schemas.microsoft.com/office/drawing/2014/main" id="{DF72106D-2F4F-4D0C-B2FB-4FBB4133B46A}"/>
              </a:ext>
            </a:extLst>
          </p:cNvPr>
          <p:cNvSpPr/>
          <p:nvPr/>
        </p:nvSpPr>
        <p:spPr>
          <a:xfrm>
            <a:off x="4848687" y="5591329"/>
            <a:ext cx="2494625" cy="482372"/>
          </a:xfrm>
          <a:prstGeom prst="round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Universal Doomsday" panose="02000500000000000000" pitchFamily="2" charset="0"/>
              </a:rPr>
              <a:t>SHOW MORE</a:t>
            </a:r>
            <a:endParaRPr lang="ru-R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AB3404-5D89-46FA-ACC8-8EFC5D2A45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1632" y="335218"/>
            <a:ext cx="1634262" cy="163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0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">
            <a:extLst>
              <a:ext uri="{FF2B5EF4-FFF2-40B4-BE49-F238E27FC236}">
                <a16:creationId xmlns:a16="http://schemas.microsoft.com/office/drawing/2014/main" id="{FAE37928-628E-1B40-972B-1FCDC7355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3472" r="347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DC415A3-C73D-495A-9E69-B8E337E794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FAC6AD-E06A-BD4A-AB39-35849B2BFA2D}"/>
              </a:ext>
            </a:extLst>
          </p:cNvPr>
          <p:cNvCxnSpPr>
            <a:cxnSpLocks/>
          </p:cNvCxnSpPr>
          <p:nvPr/>
        </p:nvCxnSpPr>
        <p:spPr>
          <a:xfrm flipV="1">
            <a:off x="2987610" y="3514418"/>
            <a:ext cx="825191" cy="657921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0ECD39E-EC9A-954A-B4CF-9BCD99C8CFAE}"/>
              </a:ext>
            </a:extLst>
          </p:cNvPr>
          <p:cNvCxnSpPr>
            <a:cxnSpLocks/>
          </p:cNvCxnSpPr>
          <p:nvPr/>
        </p:nvCxnSpPr>
        <p:spPr>
          <a:xfrm flipH="1" flipV="1">
            <a:off x="5418578" y="3503266"/>
            <a:ext cx="960188" cy="749245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5D0BD90-6384-4F42-BDBE-A945AF012A9F}"/>
              </a:ext>
            </a:extLst>
          </p:cNvPr>
          <p:cNvSpPr/>
          <p:nvPr/>
        </p:nvSpPr>
        <p:spPr>
          <a:xfrm>
            <a:off x="2971850" y="385357"/>
            <a:ext cx="624831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uLnTx/>
                <a:uFillTx/>
                <a:latin typeface="Universal Doomsday" panose="02000500000000000000" pitchFamily="2" charset="0"/>
              </a:rPr>
              <a:t>Linked List Nodes</a:t>
            </a:r>
            <a:endParaRPr kumimoji="0" lang="en-LT" sz="54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uLnTx/>
              <a:uFillTx/>
              <a:latin typeface="Universal Doomsday" panose="02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1D4DDA-3BA2-7F47-974A-FC6F909C89E4}"/>
              </a:ext>
            </a:extLst>
          </p:cNvPr>
          <p:cNvSpPr/>
          <p:nvPr/>
        </p:nvSpPr>
        <p:spPr>
          <a:xfrm>
            <a:off x="4924854" y="1179600"/>
            <a:ext cx="23423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uLnTx/>
                <a:uFillTx/>
                <a:latin typeface="Universal Doomsday" panose="02000500000000000000" pitchFamily="2" charset="0"/>
              </a:rPr>
              <a:t>C# Collections</a:t>
            </a:r>
            <a:endParaRPr kumimoji="0" lang="en-LT" sz="2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uLnTx/>
              <a:uFillTx/>
              <a:latin typeface="Universal Doomsday" panose="02000500000000000000" pitchFamily="2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F68F12-370D-1E45-B388-B3EB7E9D3A9F}"/>
              </a:ext>
            </a:extLst>
          </p:cNvPr>
          <p:cNvCxnSpPr>
            <a:cxnSpLocks/>
          </p:cNvCxnSpPr>
          <p:nvPr/>
        </p:nvCxnSpPr>
        <p:spPr>
          <a:xfrm flipH="1">
            <a:off x="8273667" y="3668617"/>
            <a:ext cx="903385" cy="683046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502487" y="3994189"/>
              <a:ext cx="3588214" cy="2018370"/>
            </p:xfrm>
            <a:graphic>
              <a:graphicData uri="http://schemas.microsoft.com/office/powerpoint/2016/sectionzoom">
                <psez:sectionZm>
                  <psez:sectionZmObj sectionId="{D01103C6-D9B4-874A-903D-1D54C47D2E73}">
                    <psez:zmPr id="{23888936-E0DE-5545-AD69-CCF83ACA0790}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88214" cy="201837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Section Zoom 1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02487" y="3994189"/>
                <a:ext cx="3588214" cy="20183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45678" y="1644179"/>
              <a:ext cx="4222592" cy="2375208"/>
            </p:xfrm>
            <a:graphic>
              <a:graphicData uri="http://schemas.microsoft.com/office/powerpoint/2016/sectionzoom">
                <psez:sectionZm>
                  <psez:sectionZmObj sectionId="{17ED8106-7472-CA40-A9D6-5927206203E6}">
                    <psez:zmPr id="{BED1C54D-1895-F149-B351-02B981A8A5BF}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22592" cy="2375208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Section Zoom 1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45678" y="1644179"/>
                <a:ext cx="4222592" cy="2375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413512" y="3751378"/>
              <a:ext cx="4450582" cy="2503452"/>
            </p:xfrm>
            <a:graphic>
              <a:graphicData uri="http://schemas.microsoft.com/office/powerpoint/2016/sectionzoom">
                <psez:sectionZm>
                  <psez:sectionZmObj sectionId="{34C61D3D-3DDA-8544-919D-38908B71CF6E}">
                    <psez:zmPr id="{4BF83247-9042-D446-B9D6-CD882B6CF45B}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50582" cy="2503452"/>
                        </a:xfrm>
                        <a:prstGeom prst="rect">
                          <a:avLst/>
                        </a:prstGeom>
                        <a:effectLst/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413512" y="3751378"/>
                <a:ext cx="4450582" cy="2503452"/>
              </a:xfrm>
              <a:prstGeom prst="rect">
                <a:avLst/>
              </a:prstGeom>
              <a:effectLst/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99126" y="2116068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DBB0F080-D76F-2449-A8A8-97428CE5CDE4}">
                    <psez:zmPr id="{E31B0801-3E89-AF44-A1B1-5F4CCB54772F}" transitionDur="1000" showBg="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Section Zoom 3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099126" y="2116068"/>
                <a:ext cx="3048000" cy="17145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Rectangle: Rounded Corners 13">
            <a:hlinkClick r:id="rId17" action="ppaction://hlinkfile"/>
            <a:extLst>
              <a:ext uri="{FF2B5EF4-FFF2-40B4-BE49-F238E27FC236}">
                <a16:creationId xmlns:a16="http://schemas.microsoft.com/office/drawing/2014/main" id="{BB12CAB8-285E-4025-9B5D-1B4234ABD6A1}"/>
              </a:ext>
            </a:extLst>
          </p:cNvPr>
          <p:cNvSpPr/>
          <p:nvPr/>
        </p:nvSpPr>
        <p:spPr>
          <a:xfrm>
            <a:off x="10136038" y="267419"/>
            <a:ext cx="1492370" cy="379562"/>
          </a:xfrm>
          <a:prstGeom prst="roundRect">
            <a:avLst/>
          </a:prstGeom>
          <a:solidFill>
            <a:srgbClr val="000000">
              <a:alpha val="0"/>
            </a:srgb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Open Test Project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419222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9AB8FE">
              <a:alpha val="40000"/>
            </a:srgbClr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3" y="3389971"/>
            <a:ext cx="629671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Universal Doomsday" panose="02000500000000000000" pitchFamily="2" charset="0"/>
              </a:rPr>
              <a:t>Linked List Nodes</a:t>
            </a:r>
            <a:endParaRPr kumimoji="0" lang="en-LT" sz="80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Universal Doomsday" panose="02000500000000000000" pitchFamily="2" charset="0"/>
            </a:endParaRPr>
          </a:p>
        </p:txBody>
      </p:sp>
      <p:pic>
        <p:nvPicPr>
          <p:cNvPr id="5" name="Graphic 4" descr="Bar graph with upward trend with solid fill" hidden="1">
            <a:extLst>
              <a:ext uri="{FF2B5EF4-FFF2-40B4-BE49-F238E27FC236}">
                <a16:creationId xmlns:a16="http://schemas.microsoft.com/office/drawing/2014/main" id="{D06CA14A-1988-B749-953E-210BAD5FF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3346" y="1035204"/>
            <a:ext cx="2505308" cy="2505308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A452D7-A362-4454-95C0-0D83AA58F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844" y="1126472"/>
            <a:ext cx="2134311" cy="213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97831"/>
      </p:ext>
    </p:extLst>
  </p:cSld>
  <p:clrMapOvr>
    <a:masterClrMapping/>
  </p:clrMapOvr>
  <p:transition spd="slow" advTm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D7294908-9A58-794A-B85A-622DC85DA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1786" b="178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6B7D601-5850-466C-98C1-F10647FBBE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pic>
        <p:nvPicPr>
          <p:cNvPr id="5" name="Graphic 4" descr="Bar graph with upward trend with solid fill" hidden="1">
            <a:extLst>
              <a:ext uri="{FF2B5EF4-FFF2-40B4-BE49-F238E27FC236}">
                <a16:creationId xmlns:a16="http://schemas.microsoft.com/office/drawing/2014/main" id="{D06CA14A-1988-B749-953E-210BAD5FF4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605" y="399586"/>
            <a:ext cx="1434790" cy="1434790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1758374" y="1834088"/>
            <a:ext cx="867526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Universal Doomsday" panose="02000500000000000000" pitchFamily="2" charset="0"/>
              </a:rPr>
              <a:t>Linked List Nodes</a:t>
            </a:r>
            <a:endParaRPr lang="en-LT" sz="8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Universal Doomsday" panose="020005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E686A0-D3CF-4B45-AB0E-0CEACD1B22AE}"/>
              </a:ext>
            </a:extLst>
          </p:cNvPr>
          <p:cNvSpPr/>
          <p:nvPr/>
        </p:nvSpPr>
        <p:spPr>
          <a:xfrm>
            <a:off x="2864826" y="3268878"/>
            <a:ext cx="6462347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z-Latn-AZ" sz="16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LinkedList node (düyümü) C# dilində adətən LinkedList&lt;T&gt;.Node sinifi tərəfindən təmsil edilir. Bu sinif, LinkedList&lt;T&gt; sinifi tərəfindən istifadə olunan xüsusi daxili sinifdir. Bunlardan əlavə Linked List Node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’</a:t>
            </a:r>
            <a:r>
              <a:rPr lang="az-Latn-AZ" sz="16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lar arasında müxtəlif cür əlaqələr ola bilər.Beləki bir tərəfli və ya ikitərəfli bir biri ilə əlaqəli node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’</a:t>
            </a:r>
            <a:r>
              <a:rPr lang="az-Latn-AZ" sz="16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lar mövcuddur.</a:t>
            </a:r>
          </a:p>
          <a:p>
            <a:pPr algn="ctr"/>
            <a:r>
              <a:rPr lang="az-Latn-AZ" sz="16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Həmçinin, iki istiqamətdə əlaqəli siyahılarda hər bir qovşaq geriyə doğru hərəkət etmək üçün istifadə oluna bilən əvvəlki nodu göstərir. Bu, verilənlər toplusunun hər iki istiqamətdə skan edilməsi lazım olduqda xüsusilə faydalıdır.</a:t>
            </a:r>
          </a:p>
          <a:p>
            <a:pPr algn="ctr"/>
            <a:endParaRPr lang="az-Latn-AZ" sz="1400" b="0" i="0" dirty="0">
              <a:solidFill>
                <a:schemeClr val="bg1"/>
              </a:solidFill>
              <a:effectLst/>
              <a:latin typeface="Universal Doomsday" panose="02000500000000000000" pitchFamily="2" charset="0"/>
            </a:endParaRPr>
          </a:p>
        </p:txBody>
      </p:sp>
      <p:sp>
        <p:nvSpPr>
          <p:cNvPr id="15" name="Rectangle: Rounded Corners 14">
            <a:hlinkHover r:id="rId6" action="ppaction://hlinksldjump"/>
            <a:extLst>
              <a:ext uri="{FF2B5EF4-FFF2-40B4-BE49-F238E27FC236}">
                <a16:creationId xmlns:a16="http://schemas.microsoft.com/office/drawing/2014/main" id="{0DD36C9E-9A7A-4ED8-BDBD-0F45A85DEB97}"/>
              </a:ext>
            </a:extLst>
          </p:cNvPr>
          <p:cNvSpPr/>
          <p:nvPr/>
        </p:nvSpPr>
        <p:spPr>
          <a:xfrm>
            <a:off x="4848687" y="5715617"/>
            <a:ext cx="2494625" cy="482372"/>
          </a:xfrm>
          <a:prstGeom prst="round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Universal Doomsday" panose="02000500000000000000" pitchFamily="2" charset="0"/>
              </a:rPr>
              <a:t>SHOW MORE</a:t>
            </a:r>
            <a:endParaRPr lang="ru-R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FD5B64-8DDB-499B-BE91-5509AC7E7B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2598" y="556041"/>
            <a:ext cx="1166801" cy="116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72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">
            <a:extLst>
              <a:ext uri="{FF2B5EF4-FFF2-40B4-BE49-F238E27FC236}">
                <a16:creationId xmlns:a16="http://schemas.microsoft.com/office/drawing/2014/main" id="{FAE37928-628E-1B40-972B-1FCDC7355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3472" r="347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DC415A3-C73D-495A-9E69-B8E337E794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FAC6AD-E06A-BD4A-AB39-35849B2BFA2D}"/>
              </a:ext>
            </a:extLst>
          </p:cNvPr>
          <p:cNvCxnSpPr>
            <a:cxnSpLocks/>
          </p:cNvCxnSpPr>
          <p:nvPr/>
        </p:nvCxnSpPr>
        <p:spPr>
          <a:xfrm flipV="1">
            <a:off x="2987610" y="3514418"/>
            <a:ext cx="825191" cy="657921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0ECD39E-EC9A-954A-B4CF-9BCD99C8CFAE}"/>
              </a:ext>
            </a:extLst>
          </p:cNvPr>
          <p:cNvCxnSpPr>
            <a:cxnSpLocks/>
          </p:cNvCxnSpPr>
          <p:nvPr/>
        </p:nvCxnSpPr>
        <p:spPr>
          <a:xfrm flipH="1" flipV="1">
            <a:off x="5418578" y="3503266"/>
            <a:ext cx="960188" cy="749245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5D0BD90-6384-4F42-BDBE-A945AF012A9F}"/>
              </a:ext>
            </a:extLst>
          </p:cNvPr>
          <p:cNvSpPr/>
          <p:nvPr/>
        </p:nvSpPr>
        <p:spPr>
          <a:xfrm>
            <a:off x="2971850" y="385357"/>
            <a:ext cx="624831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uLnTx/>
                <a:uFillTx/>
                <a:latin typeface="Universal Doomsday" panose="02000500000000000000" pitchFamily="2" charset="0"/>
              </a:rPr>
              <a:t>Linked List Nodes</a:t>
            </a:r>
            <a:endParaRPr kumimoji="0" lang="en-LT" sz="54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uLnTx/>
              <a:uFillTx/>
              <a:latin typeface="Universal Doomsday" panose="02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1D4DDA-3BA2-7F47-974A-FC6F909C89E4}"/>
              </a:ext>
            </a:extLst>
          </p:cNvPr>
          <p:cNvSpPr/>
          <p:nvPr/>
        </p:nvSpPr>
        <p:spPr>
          <a:xfrm>
            <a:off x="4924854" y="1179600"/>
            <a:ext cx="23423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uLnTx/>
                <a:uFillTx/>
                <a:latin typeface="Universal Doomsday" panose="02000500000000000000" pitchFamily="2" charset="0"/>
              </a:rPr>
              <a:t>C# Collections</a:t>
            </a:r>
            <a:endParaRPr kumimoji="0" lang="en-LT" sz="2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uLnTx/>
              <a:uFillTx/>
              <a:latin typeface="Universal Doomsday" panose="02000500000000000000" pitchFamily="2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F68F12-370D-1E45-B388-B3EB7E9D3A9F}"/>
              </a:ext>
            </a:extLst>
          </p:cNvPr>
          <p:cNvCxnSpPr>
            <a:cxnSpLocks/>
          </p:cNvCxnSpPr>
          <p:nvPr/>
        </p:nvCxnSpPr>
        <p:spPr>
          <a:xfrm flipH="1">
            <a:off x="8273667" y="3668617"/>
            <a:ext cx="903385" cy="683046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502487" y="3994189"/>
              <a:ext cx="3588214" cy="2018370"/>
            </p:xfrm>
            <a:graphic>
              <a:graphicData uri="http://schemas.microsoft.com/office/powerpoint/2016/sectionzoom">
                <psez:sectionZm>
                  <psez:sectionZmObj sectionId="{D01103C6-D9B4-874A-903D-1D54C47D2E73}">
                    <psez:zmPr id="{23888936-E0DE-5545-AD69-CCF83ACA0790}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88214" cy="201837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Section Zoom 1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02487" y="3994189"/>
                <a:ext cx="3588214" cy="20183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45678" y="1644179"/>
              <a:ext cx="4222592" cy="2375208"/>
            </p:xfrm>
            <a:graphic>
              <a:graphicData uri="http://schemas.microsoft.com/office/powerpoint/2016/sectionzoom">
                <psez:sectionZm>
                  <psez:sectionZmObj sectionId="{17ED8106-7472-CA40-A9D6-5927206203E6}">
                    <psez:zmPr id="{BED1C54D-1895-F149-B351-02B981A8A5BF}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22592" cy="2375208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Section Zoom 1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45678" y="1644179"/>
                <a:ext cx="4222592" cy="2375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413512" y="3751378"/>
              <a:ext cx="4450582" cy="2503452"/>
            </p:xfrm>
            <a:graphic>
              <a:graphicData uri="http://schemas.microsoft.com/office/powerpoint/2016/sectionzoom">
                <psez:sectionZm>
                  <psez:sectionZmObj sectionId="{34C61D3D-3DDA-8544-919D-38908B71CF6E}">
                    <psez:zmPr id="{4BF83247-9042-D446-B9D6-CD882B6CF45B}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50582" cy="2503452"/>
                        </a:xfrm>
                        <a:prstGeom prst="rect">
                          <a:avLst/>
                        </a:prstGeom>
                        <a:effectLst/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413512" y="3751378"/>
                <a:ext cx="4450582" cy="2503452"/>
              </a:xfrm>
              <a:prstGeom prst="rect">
                <a:avLst/>
              </a:prstGeom>
              <a:effectLst/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99126" y="2116068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DBB0F080-D76F-2449-A8A8-97428CE5CDE4}">
                    <psez:zmPr id="{E31B0801-3E89-AF44-A1B1-5F4CCB54772F}" transitionDur="1000" showBg="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Section Zoom 3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099126" y="2116068"/>
                <a:ext cx="3048000" cy="17145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Rectangle: Rounded Corners 13">
            <a:hlinkClick r:id="rId17" action="ppaction://hlinkfile"/>
            <a:extLst>
              <a:ext uri="{FF2B5EF4-FFF2-40B4-BE49-F238E27FC236}">
                <a16:creationId xmlns:a16="http://schemas.microsoft.com/office/drawing/2014/main" id="{190C74C3-19B9-4974-8682-99F4BDC2F8CC}"/>
              </a:ext>
            </a:extLst>
          </p:cNvPr>
          <p:cNvSpPr/>
          <p:nvPr/>
        </p:nvSpPr>
        <p:spPr>
          <a:xfrm>
            <a:off x="10136038" y="267419"/>
            <a:ext cx="1492370" cy="379562"/>
          </a:xfrm>
          <a:prstGeom prst="roundRect">
            <a:avLst/>
          </a:prstGeom>
          <a:solidFill>
            <a:srgbClr val="000000">
              <a:alpha val="0"/>
            </a:srgb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Open Test Project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576775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9AB8FE">
              <a:alpha val="40000"/>
            </a:srgbClr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3" y="3389971"/>
            <a:ext cx="62967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Universal Doomsday" panose="02000500000000000000" pitchFamily="2" charset="0"/>
              </a:rPr>
              <a:t>Nodes Connection</a:t>
            </a:r>
            <a:endParaRPr kumimoji="0" lang="en-LT" sz="72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Universal Doomsday" panose="02000500000000000000" pitchFamily="2" charset="0"/>
            </a:endParaRPr>
          </a:p>
        </p:txBody>
      </p:sp>
      <p:pic>
        <p:nvPicPr>
          <p:cNvPr id="6" name="Graphic 5" descr="Potion with solid fill" hidden="1">
            <a:extLst>
              <a:ext uri="{FF2B5EF4-FFF2-40B4-BE49-F238E27FC236}">
                <a16:creationId xmlns:a16="http://schemas.microsoft.com/office/drawing/2014/main" id="{CEB538FE-34FC-714C-8121-3DEF7E6B0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8380" y="659779"/>
            <a:ext cx="2795240" cy="2795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8707DD-686D-4DF4-AD7B-D4477CD47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4874" y="1485795"/>
            <a:ext cx="1602252" cy="160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98466"/>
      </p:ext>
    </p:extLst>
  </p:cSld>
  <p:clrMapOvr>
    <a:masterClrMapping/>
  </p:clrMapOvr>
  <p:transition spd="slow" advTm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E6FB2E9-7E21-1A4B-B7D9-51B1351B3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1786" b="178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71059C-3EE4-4DA5-AB92-0DA41CB39A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1564962" y="1834088"/>
            <a:ext cx="906209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Universal Doomsday" panose="02000500000000000000" pitchFamily="2" charset="0"/>
              </a:rPr>
              <a:t>Nodes Connection</a:t>
            </a:r>
            <a:endParaRPr lang="en-LT" sz="8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Universal Doomsday" panose="020005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E686A0-D3CF-4B45-AB0E-0CEACD1B22AE}"/>
              </a:ext>
            </a:extLst>
          </p:cNvPr>
          <p:cNvSpPr/>
          <p:nvPr/>
        </p:nvSpPr>
        <p:spPr>
          <a:xfrm>
            <a:off x="2807677" y="3217985"/>
            <a:ext cx="657664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z-Latn-AZ" sz="16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Linked </a:t>
            </a:r>
            <a:r>
              <a:rPr lang="az-Latn-AZ" sz="1600" b="0" i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listələrdəki düyümlər </a:t>
            </a:r>
            <a:r>
              <a:rPr lang="az-Latn-AZ" sz="16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(node'lar) arasındakı əlaqə hər bir nodun növbəti nodu göstərən referansından (pointer) istifadə etməklə həyata keçirilir.</a:t>
            </a:r>
          </a:p>
          <a:p>
            <a:pPr algn="ctr"/>
            <a:r>
              <a:rPr lang="az-Latn-AZ" sz="16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Linked Listlər head (baş) node ilə başlayır və referansı null olan son node (tail node) ilə bitir. Hər bir Node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’</a:t>
            </a:r>
            <a:r>
              <a:rPr lang="az-Latn-AZ" sz="16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da növbəti nodu işarə edən istinad mövcuddur. Son node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’</a:t>
            </a:r>
            <a:r>
              <a:rPr lang="az-Latn-AZ" sz="16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un istinadı null olduğundan, bu siyahının sonu kimi başa düşülür.</a:t>
            </a:r>
          </a:p>
        </p:txBody>
      </p:sp>
      <p:pic>
        <p:nvPicPr>
          <p:cNvPr id="11" name="Graphic 10" descr="Potion with solid fill" hidden="1">
            <a:extLst>
              <a:ext uri="{FF2B5EF4-FFF2-40B4-BE49-F238E27FC236}">
                <a16:creationId xmlns:a16="http://schemas.microsoft.com/office/drawing/2014/main" id="{EC7840E3-BAD3-A84E-B5ED-F442FFC9B8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1783" y="234176"/>
            <a:ext cx="1728434" cy="1728434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: Rounded Corners 11">
            <a:hlinkHover r:id="rId6" action="ppaction://hlinksldjump"/>
            <a:extLst>
              <a:ext uri="{FF2B5EF4-FFF2-40B4-BE49-F238E27FC236}">
                <a16:creationId xmlns:a16="http://schemas.microsoft.com/office/drawing/2014/main" id="{504A2168-592B-41F7-ADB0-E8569D8A5F69}"/>
              </a:ext>
            </a:extLst>
          </p:cNvPr>
          <p:cNvSpPr/>
          <p:nvPr/>
        </p:nvSpPr>
        <p:spPr>
          <a:xfrm>
            <a:off x="4848687" y="5437538"/>
            <a:ext cx="2494625" cy="482372"/>
          </a:xfrm>
          <a:prstGeom prst="round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Universal Doomsday" panose="02000500000000000000" pitchFamily="2" charset="0"/>
              </a:rPr>
              <a:t>SHOW MORE</a:t>
            </a:r>
            <a:endParaRPr lang="ru-R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6135E3-0B38-4C8E-89DE-E82C07D0E9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4163" y="590416"/>
            <a:ext cx="1243672" cy="124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87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55000"/>
          </a:schemeClr>
        </a:solidFill>
        <a:ln w="76200"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</TotalTime>
  <Words>575</Words>
  <Application>Microsoft Office PowerPoint</Application>
  <PresentationFormat>Widescreen</PresentationFormat>
  <Paragraphs>58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Raleway</vt:lpstr>
      <vt:lpstr>Universal Doomsday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One Skill</dc:creator>
  <cp:lastModifiedBy>Abbasov Sebuhi</cp:lastModifiedBy>
  <cp:revision>42</cp:revision>
  <dcterms:created xsi:type="dcterms:W3CDTF">2020-12-19T18:59:10Z</dcterms:created>
  <dcterms:modified xsi:type="dcterms:W3CDTF">2023-04-27T17:59:58Z</dcterms:modified>
</cp:coreProperties>
</file>